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36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1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7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85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7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8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1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5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0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8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1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88E51-0F11-4E89-9D64-636B4C38D71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B5B4-BB15-4D6B-9600-822B88FA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7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nstallation art outsi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989" y="3530804"/>
            <a:ext cx="3713040" cy="277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8369"/>
          <a:stretch/>
        </p:blipFill>
        <p:spPr>
          <a:xfrm>
            <a:off x="4235905" y="3126453"/>
            <a:ext cx="3095771" cy="3369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32" y="3631077"/>
            <a:ext cx="3859163" cy="25727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76818" y="1147804"/>
            <a:ext cx="68968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Uses non-traditional materials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Temporary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Change the way people see the space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387513" y="92484"/>
            <a:ext cx="566930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latin typeface="Bauhaus 93" panose="04030905020B02020C02" pitchFamily="82" charset="0"/>
              </a:rPr>
              <a:t>Installation 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3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Bauhaus 93</vt:lpstr>
      <vt:lpstr>Calibri</vt:lpstr>
      <vt:lpstr>Calibri Light</vt:lpstr>
      <vt:lpstr>Office Theme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5</cp:revision>
  <dcterms:created xsi:type="dcterms:W3CDTF">2017-04-06T20:28:06Z</dcterms:created>
  <dcterms:modified xsi:type="dcterms:W3CDTF">2017-04-24T15:08:03Z</dcterms:modified>
</cp:coreProperties>
</file>