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D92B-79ED-4E0E-A846-D6460C59C5A9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8B4-8F74-4D96-A61E-FD2A2F8F4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166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D92B-79ED-4E0E-A846-D6460C59C5A9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8B4-8F74-4D96-A61E-FD2A2F8F4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70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D92B-79ED-4E0E-A846-D6460C59C5A9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8B4-8F74-4D96-A61E-FD2A2F8F4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99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D92B-79ED-4E0E-A846-D6460C59C5A9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8B4-8F74-4D96-A61E-FD2A2F8F4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75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D92B-79ED-4E0E-A846-D6460C59C5A9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8B4-8F74-4D96-A61E-FD2A2F8F4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50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D92B-79ED-4E0E-A846-D6460C59C5A9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8B4-8F74-4D96-A61E-FD2A2F8F4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53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D92B-79ED-4E0E-A846-D6460C59C5A9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8B4-8F74-4D96-A61E-FD2A2F8F4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02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D92B-79ED-4E0E-A846-D6460C59C5A9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8B4-8F74-4D96-A61E-FD2A2F8F4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89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D92B-79ED-4E0E-A846-D6460C59C5A9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8B4-8F74-4D96-A61E-FD2A2F8F4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1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D92B-79ED-4E0E-A846-D6460C59C5A9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8B4-8F74-4D96-A61E-FD2A2F8F4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03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D92B-79ED-4E0E-A846-D6460C59C5A9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8B4-8F74-4D96-A61E-FD2A2F8F4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25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5D92B-79ED-4E0E-A846-D6460C59C5A9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808B4-8F74-4D96-A61E-FD2A2F8F4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77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41" y="430773"/>
            <a:ext cx="4932480" cy="5944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70030" y="1365161"/>
            <a:ext cx="538961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/>
              <a:t>Jasper Johns</a:t>
            </a:r>
            <a:endParaRPr lang="en-US" sz="8000" dirty="0"/>
          </a:p>
        </p:txBody>
      </p:sp>
      <p:sp>
        <p:nvSpPr>
          <p:cNvPr id="2" name="TextBox 1"/>
          <p:cNvSpPr txBox="1"/>
          <p:nvPr/>
        </p:nvSpPr>
        <p:spPr>
          <a:xfrm>
            <a:off x="5537678" y="3786389"/>
            <a:ext cx="6654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What do you notice about the art?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1210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1989" y="334851"/>
            <a:ext cx="5087156" cy="60016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4800" dirty="0" smtClean="0"/>
          </a:p>
          <a:p>
            <a:endParaRPr lang="en-US" sz="4800" dirty="0"/>
          </a:p>
          <a:p>
            <a:endParaRPr lang="en-US" sz="4800" dirty="0" smtClean="0"/>
          </a:p>
          <a:p>
            <a:endParaRPr lang="en-US" sz="4800" dirty="0"/>
          </a:p>
          <a:p>
            <a:endParaRPr lang="en-US" sz="4800" dirty="0" smtClean="0"/>
          </a:p>
          <a:p>
            <a:endParaRPr lang="en-US" sz="4800" dirty="0" smtClean="0"/>
          </a:p>
          <a:p>
            <a:r>
              <a:rPr lang="en-US" sz="4800" dirty="0" smtClean="0"/>
              <a:t>Your Name</a:t>
            </a:r>
          </a:p>
          <a:p>
            <a:r>
              <a:rPr lang="en-US" sz="4800" dirty="0" smtClean="0"/>
              <a:t>Homeroom Teacher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0777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345585" y="798490"/>
            <a:ext cx="3928056" cy="5667778"/>
            <a:chOff x="888642" y="798490"/>
            <a:chExt cx="3928056" cy="5667778"/>
          </a:xfrm>
        </p:grpSpPr>
        <p:sp>
          <p:nvSpPr>
            <p:cNvPr id="2" name="Rectangle 1"/>
            <p:cNvSpPr/>
            <p:nvPr/>
          </p:nvSpPr>
          <p:spPr>
            <a:xfrm>
              <a:off x="888642" y="812443"/>
              <a:ext cx="3928056" cy="565382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70089" y="798490"/>
              <a:ext cx="25758" cy="565382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3541688" y="812443"/>
              <a:ext cx="25758" cy="565382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7888621" y="798487"/>
            <a:ext cx="3928056" cy="5653826"/>
            <a:chOff x="6849415" y="798490"/>
            <a:chExt cx="3928056" cy="5653826"/>
          </a:xfrm>
        </p:grpSpPr>
        <p:sp>
          <p:nvSpPr>
            <p:cNvPr id="3" name="Rectangle 2"/>
            <p:cNvSpPr/>
            <p:nvPr/>
          </p:nvSpPr>
          <p:spPr>
            <a:xfrm>
              <a:off x="6849415" y="798491"/>
              <a:ext cx="3928056" cy="565382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9470265" y="798490"/>
              <a:ext cx="25758" cy="56538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72907" y="798490"/>
              <a:ext cx="25758" cy="56538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849415" y="2111061"/>
              <a:ext cx="3928056" cy="2575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6849415" y="3500907"/>
              <a:ext cx="3928056" cy="2575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6849415" y="4950853"/>
              <a:ext cx="3928056" cy="2575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1008808" y="154547"/>
            <a:ext cx="260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Draw 2 </a:t>
            </a:r>
            <a:r>
              <a:rPr lang="en-US" sz="2400" dirty="0" smtClean="0">
                <a:solidFill>
                  <a:srgbClr val="00B050"/>
                </a:solidFill>
                <a:latin typeface="Cooper Black" panose="0208090404030B020404" pitchFamily="18" charset="0"/>
                <a:cs typeface="Aharoni" panose="02010803020104030203" pitchFamily="2" charset="-79"/>
              </a:rPr>
              <a:t>vertical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lines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306873" y="141669"/>
            <a:ext cx="309155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Draw 3 </a:t>
            </a:r>
            <a:r>
              <a:rPr lang="en-US" sz="2400" dirty="0" smtClean="0">
                <a:solidFill>
                  <a:srgbClr val="FF0000"/>
                </a:solidFill>
                <a:latin typeface="Cooper Black" panose="0208090404030B020404" pitchFamily="18" charset="0"/>
              </a:rPr>
              <a:t>horizontal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lines 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>
            <a:off x="4958367" y="2966431"/>
            <a:ext cx="2780000" cy="1322234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031371" y="3440733"/>
            <a:ext cx="2633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Draw the middle line first!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55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443" y="246576"/>
            <a:ext cx="10224751" cy="624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Sketchbook Project:</a:t>
            </a:r>
          </a:p>
          <a:p>
            <a:endParaRPr lang="en-US" sz="4400" dirty="0"/>
          </a:p>
          <a:p>
            <a:r>
              <a:rPr lang="en-US" sz="4400" dirty="0" smtClean="0"/>
              <a:t>Draw a grid.</a:t>
            </a:r>
          </a:p>
          <a:p>
            <a:endParaRPr lang="en-US" sz="4400" dirty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/>
          </a:p>
          <a:p>
            <a:r>
              <a:rPr lang="en-US" sz="4400" dirty="0" smtClean="0"/>
              <a:t>Fill each square with </a:t>
            </a:r>
            <a:r>
              <a:rPr lang="en-US" sz="4400" dirty="0" smtClean="0"/>
              <a:t>a drawing of something </a:t>
            </a:r>
            <a:r>
              <a:rPr lang="en-US" sz="4400" dirty="0" smtClean="0"/>
              <a:t>you love.</a:t>
            </a:r>
            <a:endParaRPr lang="en-US" sz="4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550479"/>
              </p:ext>
            </p:extLst>
          </p:nvPr>
        </p:nvGraphicFramePr>
        <p:xfrm>
          <a:off x="4337050" y="1328881"/>
          <a:ext cx="3587750" cy="3428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6500"/>
                <a:gridCol w="1219200"/>
                <a:gridCol w="1162050"/>
              </a:tblGrid>
              <a:tr h="766619">
                <a:tc>
                  <a:txBody>
                    <a:bodyPr/>
                    <a:lstStyle/>
                    <a:p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00382">
                <a:tc>
                  <a:txBody>
                    <a:bodyPr/>
                    <a:lstStyle/>
                    <a:p>
                      <a:endParaRPr lang="en-US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9980">
                <a:tc>
                  <a:txBody>
                    <a:bodyPr/>
                    <a:lstStyle/>
                    <a:p>
                      <a:endParaRPr lang="en-US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91777">
                <a:tc>
                  <a:txBody>
                    <a:bodyPr/>
                    <a:lstStyle/>
                    <a:p>
                      <a:endParaRPr lang="en-US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10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46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Aharoni</vt:lpstr>
      <vt:lpstr>Arial</vt:lpstr>
      <vt:lpstr>Calibri</vt:lpstr>
      <vt:lpstr>Calibri Light</vt:lpstr>
      <vt:lpstr>Cooper Black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Pleasanton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J. Powell</cp:lastModifiedBy>
  <cp:revision>27</cp:revision>
  <dcterms:created xsi:type="dcterms:W3CDTF">2016-11-01T13:08:33Z</dcterms:created>
  <dcterms:modified xsi:type="dcterms:W3CDTF">2017-02-13T20:38:33Z</dcterms:modified>
</cp:coreProperties>
</file>