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30" d="100"/>
          <a:sy n="30" d="100"/>
        </p:scale>
        <p:origin x="1572" y="10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82A03-ED58-4AE1-8AFD-A4173469FC17}" type="datetimeFigureOut">
              <a:rPr lang="en-US" smtClean="0"/>
              <a:t>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518D2-8EF0-4AC8-8EEA-DC70E8DD3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852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82A03-ED58-4AE1-8AFD-A4173469FC17}" type="datetimeFigureOut">
              <a:rPr lang="en-US" smtClean="0"/>
              <a:t>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518D2-8EF0-4AC8-8EEA-DC70E8DD3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275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82A03-ED58-4AE1-8AFD-A4173469FC17}" type="datetimeFigureOut">
              <a:rPr lang="en-US" smtClean="0"/>
              <a:t>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518D2-8EF0-4AC8-8EEA-DC70E8DD3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775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82A03-ED58-4AE1-8AFD-A4173469FC17}" type="datetimeFigureOut">
              <a:rPr lang="en-US" smtClean="0"/>
              <a:t>2/21/2017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518D2-8EF0-4AC8-8EEA-DC70E8DD3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131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82A03-ED58-4AE1-8AFD-A4173469FC17}" type="datetimeFigureOut">
              <a:rPr lang="en-US" smtClean="0"/>
              <a:t>2/21/2017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518D2-8EF0-4AC8-8EEA-DC70E8DD3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909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82A03-ED58-4AE1-8AFD-A4173469FC17}" type="datetimeFigureOut">
              <a:rPr lang="en-US" smtClean="0"/>
              <a:t>2/21/2017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518D2-8EF0-4AC8-8EEA-DC70E8DD3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545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82A03-ED58-4AE1-8AFD-A4173469FC17}" type="datetimeFigureOut">
              <a:rPr lang="en-US" smtClean="0"/>
              <a:t>2/21/2017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518D2-8EF0-4AC8-8EEA-DC70E8DD3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102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82A03-ED58-4AE1-8AFD-A4173469FC17}" type="datetimeFigureOut">
              <a:rPr lang="en-US" smtClean="0"/>
              <a:t>2/21/2017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518D2-8EF0-4AC8-8EEA-DC70E8DD3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668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82A03-ED58-4AE1-8AFD-A4173469FC17}" type="datetimeFigureOut">
              <a:rPr lang="en-US" smtClean="0"/>
              <a:t>2/21/2017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518D2-8EF0-4AC8-8EEA-DC70E8DD3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862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82A03-ED58-4AE1-8AFD-A4173469FC17}" type="datetimeFigureOut">
              <a:rPr lang="en-US" smtClean="0"/>
              <a:t>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518D2-8EF0-4AC8-8EEA-DC70E8DD3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703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82A03-ED58-4AE1-8AFD-A4173469FC17}" type="datetimeFigureOut">
              <a:rPr lang="en-US" smtClean="0"/>
              <a:t>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518D2-8EF0-4AC8-8EEA-DC70E8DD3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515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18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82A03-ED58-4AE1-8AFD-A4173469FC17}" type="datetimeFigureOut">
              <a:rPr lang="en-US" smtClean="0"/>
              <a:t>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518D2-8EF0-4AC8-8EEA-DC70E8DD3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493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173" y="1812701"/>
            <a:ext cx="4863921" cy="36479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2932" y="923122"/>
            <a:ext cx="52827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What does </a:t>
            </a:r>
            <a:r>
              <a:rPr lang="en-US" sz="36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Surreal</a:t>
            </a:r>
            <a:r>
              <a:rPr lang="en-US" sz="3600" dirty="0" smtClean="0"/>
              <a:t> mean?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6863745" y="276791"/>
            <a:ext cx="48082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What is a </a:t>
            </a:r>
            <a:r>
              <a:rPr lang="en-US" sz="36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self-portrait</a:t>
            </a:r>
            <a:r>
              <a:rPr lang="en-US" sz="3600" dirty="0" smtClean="0"/>
              <a:t>?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2171" y="1246288"/>
            <a:ext cx="4148064" cy="501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23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78639" y="1008285"/>
            <a:ext cx="645322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Draw a 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surreal self-portrait</a:t>
            </a:r>
          </a:p>
          <a:p>
            <a:endParaRPr lang="en-US" sz="4000" dirty="0" smtClean="0"/>
          </a:p>
          <a:p>
            <a:endParaRPr lang="en-US" sz="4000" dirty="0"/>
          </a:p>
          <a:p>
            <a:endParaRPr lang="en-US" sz="4000" dirty="0"/>
          </a:p>
          <a:p>
            <a:r>
              <a:rPr lang="en-US" sz="4000" dirty="0" smtClean="0"/>
              <a:t>by using things that represent you as the parts of your face.</a:t>
            </a:r>
            <a:endParaRPr lang="en-US" sz="4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125" t="6425"/>
          <a:stretch/>
        </p:blipFill>
        <p:spPr>
          <a:xfrm>
            <a:off x="7410039" y="650796"/>
            <a:ext cx="4284657" cy="551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5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27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Aharoni</vt:lpstr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Pleasanton 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Krista J. Powell</dc:creator>
  <cp:lastModifiedBy>Krista J. Powell</cp:lastModifiedBy>
  <cp:revision>2</cp:revision>
  <dcterms:created xsi:type="dcterms:W3CDTF">2017-02-13T20:47:39Z</dcterms:created>
  <dcterms:modified xsi:type="dcterms:W3CDTF">2017-02-21T22:14:23Z</dcterms:modified>
</cp:coreProperties>
</file>