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2/21/2017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05318" y="463640"/>
            <a:ext cx="963339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Capital letter </a:t>
            </a:r>
          </a:p>
          <a:p>
            <a:endParaRPr lang="en-US" sz="4800" b="1" dirty="0" smtClean="0">
              <a:solidFill>
                <a:schemeClr val="bg1"/>
              </a:solidFill>
            </a:endParaRPr>
          </a:p>
          <a:p>
            <a:r>
              <a:rPr lang="en-US" sz="4800" b="1" smtClean="0">
                <a:solidFill>
                  <a:schemeClr val="bg1"/>
                </a:solidFill>
              </a:rPr>
              <a:t>Period </a:t>
            </a:r>
            <a:endParaRPr lang="en-US" sz="4800" b="1" dirty="0" smtClean="0">
              <a:solidFill>
                <a:schemeClr val="bg1"/>
              </a:solidFill>
            </a:endParaRPr>
          </a:p>
          <a:p>
            <a:endParaRPr lang="en-US" sz="4800" b="1" dirty="0" smtClean="0">
              <a:solidFill>
                <a:schemeClr val="bg1"/>
              </a:solidFill>
            </a:endParaRPr>
          </a:p>
          <a:p>
            <a:r>
              <a:rPr lang="en-US" sz="4800" b="1" dirty="0" smtClean="0">
                <a:solidFill>
                  <a:schemeClr val="bg1"/>
                </a:solidFill>
              </a:rPr>
              <a:t>Complete sentences</a:t>
            </a:r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162271" y="566670"/>
            <a:ext cx="708338" cy="734096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123634" y="1942563"/>
            <a:ext cx="708338" cy="734096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162271" y="3500907"/>
            <a:ext cx="708338" cy="723363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61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66562" y="2515579"/>
            <a:ext cx="3767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With paint.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4241" y="761253"/>
            <a:ext cx="93206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How do you think the artist made their art?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303" y="5424058"/>
            <a:ext cx="109937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Why would this answer be </a:t>
            </a:r>
            <a:r>
              <a:rPr lang="en-US" sz="4400" smtClean="0"/>
              <a:t>disqualified?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2533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44</TotalTime>
  <Words>25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Century Gothic</vt:lpstr>
      <vt:lpstr>Wingdings 2</vt:lpstr>
      <vt:lpstr>Quotable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4</cp:revision>
  <dcterms:created xsi:type="dcterms:W3CDTF">2017-01-23T14:05:40Z</dcterms:created>
  <dcterms:modified xsi:type="dcterms:W3CDTF">2017-02-21T19:09:02Z</dcterms:modified>
</cp:coreProperties>
</file>