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4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88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0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8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2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7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9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86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1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4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9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2D07A-3E0A-4433-8652-1536A0A2EB8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1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873" y="183256"/>
            <a:ext cx="2838989" cy="28792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285" y="5049500"/>
            <a:ext cx="503855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latin typeface="AR DELANEY" panose="02000000000000000000" pitchFamily="2" charset="0"/>
              </a:rPr>
              <a:t>Paul Klee</a:t>
            </a:r>
            <a:endParaRPr lang="en-US" sz="8800" dirty="0">
              <a:latin typeface="AR DELANEY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458857" y="0"/>
            <a:ext cx="58057" cy="708297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551" y="183257"/>
            <a:ext cx="2644119" cy="28792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909" y="3541485"/>
            <a:ext cx="3716434" cy="29545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010" y="0"/>
            <a:ext cx="2666752" cy="35414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0285" y="4005330"/>
            <a:ext cx="5304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do the paintings have in common? </a:t>
            </a:r>
          </a:p>
          <a:p>
            <a:r>
              <a:rPr lang="en-US" sz="2400" dirty="0" smtClean="0"/>
              <a:t>How are they different?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367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873" y="183256"/>
            <a:ext cx="2838989" cy="2879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98484" y="3395172"/>
            <a:ext cx="27853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Abstract</a:t>
            </a:r>
            <a:endParaRPr lang="en-US" sz="6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458857" y="0"/>
            <a:ext cx="58057" cy="708297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974" y="183256"/>
            <a:ext cx="2644119" cy="28792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909" y="3541485"/>
            <a:ext cx="3716434" cy="29545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445479" y="607222"/>
            <a:ext cx="2746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Realistic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010" y="0"/>
            <a:ext cx="2939986" cy="390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7279" y="579549"/>
            <a:ext cx="4790941" cy="6063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ctr"/>
            <a:r>
              <a:rPr lang="en-US" sz="4000" dirty="0" smtClean="0"/>
              <a:t>Abstract</a:t>
            </a:r>
            <a:endParaRPr lang="en-US" sz="40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4400" dirty="0"/>
          </a:p>
          <a:p>
            <a:r>
              <a:rPr lang="en-US" sz="4400" dirty="0" smtClean="0"/>
              <a:t>Your Name</a:t>
            </a:r>
          </a:p>
          <a:p>
            <a:r>
              <a:rPr lang="en-US" sz="4400" dirty="0" smtClean="0"/>
              <a:t>Homeroom Teacher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8667482" y="669701"/>
            <a:ext cx="1847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dirty="0"/>
          </a:p>
          <a:p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6720625" y="528033"/>
            <a:ext cx="4790941" cy="6063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ctr"/>
            <a:r>
              <a:rPr lang="en-US" sz="4000" dirty="0" smtClean="0"/>
              <a:t>Realistic</a:t>
            </a:r>
            <a:endParaRPr lang="en-US" sz="40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4400" dirty="0"/>
          </a:p>
          <a:p>
            <a:r>
              <a:rPr lang="en-US" sz="4400" dirty="0"/>
              <a:t>Your Name</a:t>
            </a:r>
          </a:p>
          <a:p>
            <a:r>
              <a:rPr lang="en-US" sz="4400" dirty="0"/>
              <a:t>Homeroom Teacher</a:t>
            </a:r>
          </a:p>
        </p:txBody>
      </p:sp>
    </p:spTree>
    <p:extLst>
      <p:ext uri="{BB962C8B-B14F-4D97-AF65-F5344CB8AC3E}">
        <p14:creationId xmlns:p14="http://schemas.microsoft.com/office/powerpoint/2010/main" val="95920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1486" y="130628"/>
            <a:ext cx="913000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Day 1 Sketchbook Project </a:t>
            </a:r>
            <a:r>
              <a:rPr lang="en-US" sz="4400" dirty="0" smtClean="0"/>
              <a:t>– </a:t>
            </a:r>
          </a:p>
          <a:p>
            <a:endParaRPr lang="en-US" sz="4400" dirty="0"/>
          </a:p>
          <a:p>
            <a:r>
              <a:rPr lang="en-US" sz="4400" dirty="0" smtClean="0"/>
              <a:t>Draw something that looks completely </a:t>
            </a:r>
          </a:p>
          <a:p>
            <a:r>
              <a:rPr lang="en-US" sz="4400" dirty="0" smtClean="0"/>
              <a:t>opposite from Paul Klee’s artwork.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73" y="3289313"/>
            <a:ext cx="2838989" cy="28792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452" y="3289313"/>
            <a:ext cx="3716434" cy="295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2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1486" y="130628"/>
            <a:ext cx="870834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Day 2 Sketchbook Project </a:t>
            </a:r>
            <a:r>
              <a:rPr lang="en-US" sz="4400" dirty="0" smtClean="0"/>
              <a:t>– </a:t>
            </a:r>
          </a:p>
          <a:p>
            <a:endParaRPr lang="en-US" sz="4400" dirty="0"/>
          </a:p>
          <a:p>
            <a:r>
              <a:rPr lang="en-US" sz="4400" dirty="0" smtClean="0"/>
              <a:t>Draw an abstract or realistic drawing.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02" y="2696885"/>
            <a:ext cx="2838989" cy="28792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593" y="2659231"/>
            <a:ext cx="3716434" cy="29545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3917" y="5576143"/>
            <a:ext cx="1916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Abstract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8157631" y="5576143"/>
            <a:ext cx="1888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Realistic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5558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57</Words>
  <Application>Microsoft Office PowerPoint</Application>
  <PresentationFormat>Widescreen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Aharoni</vt:lpstr>
      <vt:lpstr>AR DELANEY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39</cp:revision>
  <dcterms:created xsi:type="dcterms:W3CDTF">2016-02-02T16:18:55Z</dcterms:created>
  <dcterms:modified xsi:type="dcterms:W3CDTF">2017-04-20T17:52:09Z</dcterms:modified>
</cp:coreProperties>
</file>