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AE5D6-8032-462A-A312-03DD3AD4C697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C4E1-649E-4F51-95D7-847C3B39A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9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AE5D6-8032-462A-A312-03DD3AD4C697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C4E1-649E-4F51-95D7-847C3B39A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09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AE5D6-8032-462A-A312-03DD3AD4C697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C4E1-649E-4F51-95D7-847C3B39A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07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AE5D6-8032-462A-A312-03DD3AD4C697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C4E1-649E-4F51-95D7-847C3B39A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3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AE5D6-8032-462A-A312-03DD3AD4C697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C4E1-649E-4F51-95D7-847C3B39A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065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AE5D6-8032-462A-A312-03DD3AD4C697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C4E1-649E-4F51-95D7-847C3B39A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50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AE5D6-8032-462A-A312-03DD3AD4C697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C4E1-649E-4F51-95D7-847C3B39A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485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AE5D6-8032-462A-A312-03DD3AD4C697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C4E1-649E-4F51-95D7-847C3B39A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450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AE5D6-8032-462A-A312-03DD3AD4C697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C4E1-649E-4F51-95D7-847C3B39A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297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AE5D6-8032-462A-A312-03DD3AD4C697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C4E1-649E-4F51-95D7-847C3B39A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03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AE5D6-8032-462A-A312-03DD3AD4C697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0C4E1-649E-4F51-95D7-847C3B39A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630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AE5D6-8032-462A-A312-03DD3AD4C697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0C4E1-649E-4F51-95D7-847C3B39A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743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4248" y="347730"/>
            <a:ext cx="5346335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latin typeface="Freestyle Script" panose="030804020302050B0404" pitchFamily="66" charset="0"/>
              </a:rPr>
              <a:t>Lines that Wiggle</a:t>
            </a:r>
          </a:p>
          <a:p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276563" y="669701"/>
            <a:ext cx="4810932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Verb </a:t>
            </a:r>
            <a:r>
              <a:rPr lang="en-US" sz="3600" dirty="0" smtClean="0"/>
              <a:t>– an action word</a:t>
            </a:r>
          </a:p>
          <a:p>
            <a:endParaRPr lang="en-US" sz="3600" dirty="0" smtClean="0"/>
          </a:p>
          <a:p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Verbs from the story:</a:t>
            </a:r>
          </a:p>
          <a:p>
            <a:r>
              <a:rPr lang="en-US" sz="3600" dirty="0" smtClean="0"/>
              <a:t>Wiggle</a:t>
            </a:r>
          </a:p>
          <a:p>
            <a:r>
              <a:rPr lang="en-US" sz="3600" dirty="0" smtClean="0"/>
              <a:t>Bend</a:t>
            </a:r>
          </a:p>
          <a:p>
            <a:r>
              <a:rPr lang="en-US" sz="3600" dirty="0" smtClean="0"/>
              <a:t>Twist</a:t>
            </a:r>
          </a:p>
          <a:p>
            <a:r>
              <a:rPr lang="en-US" sz="3600" dirty="0" smtClean="0"/>
              <a:t>Sway</a:t>
            </a:r>
          </a:p>
          <a:p>
            <a:endParaRPr lang="en-US" sz="3600" dirty="0" smtClean="0"/>
          </a:p>
          <a:p>
            <a:endParaRPr lang="en-US" dirty="0"/>
          </a:p>
        </p:txBody>
      </p:sp>
      <p:sp>
        <p:nvSpPr>
          <p:cNvPr id="4" name="Wave 3"/>
          <p:cNvSpPr/>
          <p:nvPr/>
        </p:nvSpPr>
        <p:spPr>
          <a:xfrm>
            <a:off x="824248" y="2225167"/>
            <a:ext cx="5653825" cy="3683357"/>
          </a:xfrm>
          <a:prstGeom prst="wave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Write down an action word that you want to use for your artwork.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89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4856" y="656823"/>
            <a:ext cx="9311426" cy="48320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r>
              <a:rPr lang="en-US" sz="4400" dirty="0" smtClean="0"/>
              <a:t>Your Name</a:t>
            </a:r>
          </a:p>
          <a:p>
            <a:r>
              <a:rPr lang="en-US" sz="4400" dirty="0" smtClean="0"/>
              <a:t>Homeroom Teacher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7415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5552" y="500130"/>
            <a:ext cx="951909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4000" b="1" dirty="0" smtClean="0"/>
              <a:t>Draw your word on your paper.</a:t>
            </a:r>
          </a:p>
          <a:p>
            <a:pPr marL="342900" indent="-342900">
              <a:buAutoNum type="arabicPeriod"/>
            </a:pPr>
            <a:r>
              <a:rPr lang="en-US" sz="4000" b="1" dirty="0" smtClean="0"/>
              <a:t>Draw lines on your paper that have the same movements as your action word.</a:t>
            </a:r>
          </a:p>
          <a:p>
            <a:pPr marL="342900" indent="-342900">
              <a:buAutoNum type="arabicPeriod"/>
            </a:pPr>
            <a:r>
              <a:rPr lang="en-US" sz="4000" b="1" dirty="0" smtClean="0"/>
              <a:t>Trace your lines with marker.</a:t>
            </a:r>
          </a:p>
          <a:p>
            <a:pPr marL="342900" indent="-342900">
              <a:buAutoNum type="arabicPeriod"/>
            </a:pPr>
            <a:endParaRPr lang="en-US" sz="4000" b="1" dirty="0"/>
          </a:p>
          <a:p>
            <a:pPr marL="342900" indent="-342900">
              <a:buAutoNum type="arabicPeriod"/>
            </a:pPr>
            <a:endParaRPr lang="en-US" sz="4000" b="1" dirty="0" smtClean="0"/>
          </a:p>
          <a:p>
            <a:pPr marL="342900" indent="-342900">
              <a:buAutoNum type="arabicPeriod"/>
            </a:pPr>
            <a:r>
              <a:rPr lang="en-US" sz="4000" b="1" dirty="0" smtClean="0"/>
              <a:t>Color your paper in using colored pencil.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98162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3149" y="689860"/>
            <a:ext cx="912029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Day 1 Sketchbook Project – </a:t>
            </a:r>
          </a:p>
          <a:p>
            <a:endParaRPr lang="en-US" sz="4400" dirty="0"/>
          </a:p>
          <a:p>
            <a:r>
              <a:rPr lang="en-US" sz="4400" dirty="0" smtClean="0"/>
              <a:t>Draw someone or something doing the action word you wrote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449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3149" y="689860"/>
            <a:ext cx="91202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Day 2 Sketchbook Project – </a:t>
            </a:r>
          </a:p>
          <a:p>
            <a:endParaRPr lang="en-US" sz="4400" dirty="0"/>
          </a:p>
          <a:p>
            <a:r>
              <a:rPr lang="en-US" sz="4400" dirty="0" smtClean="0"/>
              <a:t>Create different values using markers.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987" y="3395394"/>
            <a:ext cx="8604618" cy="212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57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245" y="689860"/>
            <a:ext cx="1093416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Day 3 Sketchbook Project – </a:t>
            </a:r>
          </a:p>
          <a:p>
            <a:endParaRPr lang="en-US" sz="4400" dirty="0"/>
          </a:p>
          <a:p>
            <a:r>
              <a:rPr lang="en-US" sz="4400" dirty="0" smtClean="0"/>
              <a:t>Imagine you are writing a book about lines.</a:t>
            </a:r>
          </a:p>
          <a:p>
            <a:endParaRPr lang="en-US" sz="4400" dirty="0"/>
          </a:p>
          <a:p>
            <a:r>
              <a:rPr lang="en-US" sz="4400" dirty="0" smtClean="0"/>
              <a:t>Draw the </a:t>
            </a:r>
            <a:r>
              <a:rPr lang="en-US" sz="4400" smtClean="0"/>
              <a:t>cover of your </a:t>
            </a:r>
            <a:r>
              <a:rPr lang="en-US" sz="4400" dirty="0" smtClean="0"/>
              <a:t>book – write the title.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9792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123</Words>
  <Application>Microsoft Office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Aharoni</vt:lpstr>
      <vt:lpstr>Arial</vt:lpstr>
      <vt:lpstr>Calibri</vt:lpstr>
      <vt:lpstr>Calibri Light</vt:lpstr>
      <vt:lpstr>Freestyle Script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Pleasanton 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Krista J. Powell</dc:creator>
  <cp:lastModifiedBy>Krista J. Powell</cp:lastModifiedBy>
  <cp:revision>25</cp:revision>
  <dcterms:created xsi:type="dcterms:W3CDTF">2016-09-08T17:44:09Z</dcterms:created>
  <dcterms:modified xsi:type="dcterms:W3CDTF">2017-02-13T13:47:35Z</dcterms:modified>
</cp:coreProperties>
</file>