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1" r:id="rId3"/>
    <p:sldId id="256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8" d="100"/>
          <a:sy n="68" d="100"/>
        </p:scale>
        <p:origin x="-2144" y="-2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A4C8-BEE0-074B-A7AD-A560E2175CD3}" type="datetimeFigureOut">
              <a:rPr lang="en-US" smtClean="0"/>
              <a:t>7/28/16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E7F4-1FA9-A846-92F2-18283858A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68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A4C8-BEE0-074B-A7AD-A560E2175CD3}" type="datetimeFigureOut">
              <a:rPr lang="en-US" smtClean="0"/>
              <a:t>7/28/16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E7F4-1FA9-A846-92F2-18283858A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4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A4C8-BEE0-074B-A7AD-A560E2175CD3}" type="datetimeFigureOut">
              <a:rPr lang="en-US" smtClean="0"/>
              <a:t>7/28/16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E7F4-1FA9-A846-92F2-18283858A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49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A4C8-BEE0-074B-A7AD-A560E2175CD3}" type="datetimeFigureOut">
              <a:rPr lang="en-US" smtClean="0"/>
              <a:t>7/28/16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E7F4-1FA9-A846-92F2-18283858A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367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A4C8-BEE0-074B-A7AD-A560E2175CD3}" type="datetimeFigureOut">
              <a:rPr lang="en-US" smtClean="0"/>
              <a:t>7/28/16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E7F4-1FA9-A846-92F2-18283858A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51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A4C8-BEE0-074B-A7AD-A560E2175CD3}" type="datetimeFigureOut">
              <a:rPr lang="en-US" smtClean="0"/>
              <a:t>7/28/16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E7F4-1FA9-A846-92F2-18283858A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948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A4C8-BEE0-074B-A7AD-A560E2175CD3}" type="datetimeFigureOut">
              <a:rPr lang="en-US" smtClean="0"/>
              <a:t>7/28/16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E7F4-1FA9-A846-92F2-18283858A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61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A4C8-BEE0-074B-A7AD-A560E2175CD3}" type="datetimeFigureOut">
              <a:rPr lang="en-US" smtClean="0"/>
              <a:t>7/28/16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E7F4-1FA9-A846-92F2-18283858A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25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A4C8-BEE0-074B-A7AD-A560E2175CD3}" type="datetimeFigureOut">
              <a:rPr lang="en-US" smtClean="0"/>
              <a:t>7/28/16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E7F4-1FA9-A846-92F2-18283858A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27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A4C8-BEE0-074B-A7AD-A560E2175CD3}" type="datetimeFigureOut">
              <a:rPr lang="en-US" smtClean="0"/>
              <a:t>7/28/16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E7F4-1FA9-A846-92F2-18283858A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83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A4C8-BEE0-074B-A7AD-A560E2175CD3}" type="datetimeFigureOut">
              <a:rPr lang="en-US" smtClean="0"/>
              <a:t>7/28/16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E7F4-1FA9-A846-92F2-18283858A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58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9A4C8-BEE0-074B-A7AD-A560E2175CD3}" type="datetimeFigureOut">
              <a:rPr lang="en-US" smtClean="0"/>
              <a:t>7/28/16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FE7F4-1FA9-A846-92F2-18283858A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5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7251" y="2057694"/>
            <a:ext cx="56218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If you were a robot, </a:t>
            </a:r>
          </a:p>
          <a:p>
            <a:pPr algn="ctr"/>
            <a:r>
              <a:rPr lang="en-US" sz="4000" dirty="0" smtClean="0"/>
              <a:t>what would you look like?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427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1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92" y="3334353"/>
            <a:ext cx="2290228" cy="3111235"/>
          </a:xfrm>
          <a:prstGeom prst="rect">
            <a:avLst/>
          </a:prstGeom>
        </p:spPr>
      </p:pic>
      <p:pic>
        <p:nvPicPr>
          <p:cNvPr id="5" name="Picture 4" descr="IMG_118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40" y="190791"/>
            <a:ext cx="2164980" cy="2920443"/>
          </a:xfrm>
          <a:prstGeom prst="rect">
            <a:avLst/>
          </a:prstGeom>
        </p:spPr>
      </p:pic>
      <p:pic>
        <p:nvPicPr>
          <p:cNvPr id="6" name="Picture 5" descr="IMG_118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62" y="190792"/>
            <a:ext cx="2184650" cy="2920443"/>
          </a:xfrm>
          <a:prstGeom prst="rect">
            <a:avLst/>
          </a:prstGeom>
        </p:spPr>
      </p:pic>
      <p:pic>
        <p:nvPicPr>
          <p:cNvPr id="7" name="Picture 6" descr="IMG_1215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0"/>
          <a:stretch/>
        </p:blipFill>
        <p:spPr>
          <a:xfrm>
            <a:off x="3096062" y="3305285"/>
            <a:ext cx="2403346" cy="31403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40006" y="541543"/>
            <a:ext cx="29320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Add details by drawing </a:t>
            </a:r>
          </a:p>
          <a:p>
            <a:endParaRPr lang="en-US" sz="2800" dirty="0" smtClean="0"/>
          </a:p>
          <a:p>
            <a:r>
              <a:rPr lang="en-US" sz="2800" dirty="0" smtClean="0"/>
              <a:t>smaller shapes </a:t>
            </a:r>
          </a:p>
          <a:p>
            <a:r>
              <a:rPr lang="en-US" sz="2800" dirty="0" smtClean="0"/>
              <a:t>inside </a:t>
            </a:r>
          </a:p>
          <a:p>
            <a:r>
              <a:rPr lang="en-US" sz="2800" dirty="0" smtClean="0"/>
              <a:t>bigger shapes.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65315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97182" y="288605"/>
            <a:ext cx="4778473" cy="59093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r"/>
            <a:endParaRPr lang="en-US" dirty="0" smtClean="0"/>
          </a:p>
          <a:p>
            <a:r>
              <a:rPr lang="en-US" sz="3600" dirty="0" smtClean="0"/>
              <a:t>Your Name</a:t>
            </a:r>
          </a:p>
          <a:p>
            <a:r>
              <a:rPr lang="en-US" sz="3600" dirty="0" smtClean="0"/>
              <a:t>Homeroom Teacher</a:t>
            </a:r>
          </a:p>
        </p:txBody>
      </p:sp>
    </p:spTree>
    <p:extLst>
      <p:ext uri="{BB962C8B-B14F-4D97-AF65-F5344CB8AC3E}">
        <p14:creationId xmlns:p14="http://schemas.microsoft.com/office/powerpoint/2010/main" val="3151684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01" y="846161"/>
            <a:ext cx="3326360" cy="50361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19475" y="3043850"/>
            <a:ext cx="40887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Which shapes are organic?</a:t>
            </a:r>
          </a:p>
          <a:p>
            <a:r>
              <a:rPr lang="en-US" sz="2800" dirty="0" smtClean="0"/>
              <a:t>Which are geometric?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43829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602" y="736978"/>
            <a:ext cx="88573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Sketchbook Project: </a:t>
            </a:r>
          </a:p>
          <a:p>
            <a:endParaRPr lang="en-US" sz="2800" b="1" dirty="0" smtClean="0"/>
          </a:p>
          <a:p>
            <a:r>
              <a:rPr lang="en-US" sz="2800" dirty="0" smtClean="0"/>
              <a:t>1. Finish designing your name on your sketchbook.</a:t>
            </a:r>
            <a:endParaRPr lang="en-US" sz="2800" dirty="0"/>
          </a:p>
          <a:p>
            <a:endParaRPr lang="en-US" sz="2800" b="1" dirty="0" smtClean="0"/>
          </a:p>
          <a:p>
            <a:r>
              <a:rPr lang="en-US" sz="2800" dirty="0" smtClean="0"/>
              <a:t>2. Draw your robot doing something. Fill the paper with an interesting background.</a:t>
            </a:r>
          </a:p>
          <a:p>
            <a:endParaRPr lang="en-US" sz="2800" dirty="0"/>
          </a:p>
          <a:p>
            <a:r>
              <a:rPr lang="en-US" sz="2800" dirty="0" smtClean="0"/>
              <a:t>Your robot could be:</a:t>
            </a:r>
          </a:p>
          <a:p>
            <a:r>
              <a:rPr lang="en-US" sz="2800" dirty="0" smtClean="0"/>
              <a:t>Flying a kite, making breakfast, taking a bath, playing a game</a:t>
            </a:r>
            <a:r>
              <a:rPr lang="is-IS" sz="2800" dirty="0" smtClean="0"/>
              <a:t>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87419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</TotalTime>
  <Words>84</Words>
  <Application>Microsoft Macintosh PowerPoint</Application>
  <PresentationFormat>On-screen Show (4:3)</PresentationFormat>
  <Paragraphs>36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Miller</dc:creator>
  <cp:lastModifiedBy>Krista Powell</cp:lastModifiedBy>
  <cp:revision>36</cp:revision>
  <dcterms:created xsi:type="dcterms:W3CDTF">2015-08-30T13:52:22Z</dcterms:created>
  <dcterms:modified xsi:type="dcterms:W3CDTF">2016-07-28T16:51:15Z</dcterms:modified>
</cp:coreProperties>
</file>