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880" y="-1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2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1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83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5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3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8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F17E-56B2-4330-AC1E-1DC78B78933F}" type="datetimeFigureOut">
              <a:rPr lang="en-US" smtClean="0"/>
              <a:t>7/11/16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2160B-B0E8-44E2-B983-E196E4BBE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9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306"/>
            <a:ext cx="5216599" cy="66125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4682" y="259306"/>
            <a:ext cx="6777318" cy="198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Lichtenstein took comic panels and re-created them as big paintings.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276" y="2445683"/>
            <a:ext cx="3964081" cy="396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8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103" y="928161"/>
            <a:ext cx="5715000" cy="428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7796" y="629445"/>
            <a:ext cx="3670479" cy="4001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Comic Sans MS" panose="030F0702030302020204" pitchFamily="66" charset="0"/>
              </a:rPr>
              <a:t>Pop Art:</a:t>
            </a:r>
          </a:p>
          <a:p>
            <a:endParaRPr lang="en-US" sz="4400" dirty="0" smtClean="0">
              <a:latin typeface="Comic Sans MS" panose="030F0702030302020204" pitchFamily="66" charset="0"/>
            </a:endParaRPr>
          </a:p>
          <a:p>
            <a:r>
              <a:rPr lang="en-US" sz="4800" dirty="0" smtClean="0">
                <a:latin typeface="Comic Sans MS" panose="030F0702030302020204" pitchFamily="66" charset="0"/>
              </a:rPr>
              <a:t>Art inspired by popular culture.</a:t>
            </a:r>
            <a:endParaRPr lang="en-US" sz="48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2229" y="5589432"/>
            <a:ext cx="106186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(images from movies, TV, magazines, things you would find in the store…)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4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" y="304800"/>
            <a:ext cx="1179755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Comic Sans MS" panose="030F0702030302020204" pitchFamily="66" charset="0"/>
              </a:rPr>
              <a:t>Word Art</a:t>
            </a:r>
          </a:p>
          <a:p>
            <a:endParaRPr lang="en-US" sz="3600" dirty="0"/>
          </a:p>
          <a:p>
            <a:pPr marL="342900" indent="-342900">
              <a:buFontTx/>
              <a:buAutoNum type="arabicPeriod"/>
            </a:pPr>
            <a:r>
              <a:rPr lang="en-US" sz="3200" dirty="0" smtClean="0">
                <a:latin typeface="Arial"/>
                <a:cs typeface="Arial"/>
              </a:rPr>
              <a:t> Pick </a:t>
            </a:r>
            <a:r>
              <a:rPr lang="en-US" sz="3200" dirty="0" smtClean="0">
                <a:latin typeface="Arial"/>
                <a:cs typeface="Arial"/>
              </a:rPr>
              <a:t>a word from the </a:t>
            </a:r>
            <a:r>
              <a:rPr lang="en-US" sz="3200" dirty="0">
                <a:latin typeface="Arial"/>
                <a:cs typeface="Arial"/>
              </a:rPr>
              <a:t>o</a:t>
            </a:r>
            <a:r>
              <a:rPr lang="en-US" sz="3200" dirty="0" smtClean="0">
                <a:latin typeface="Arial"/>
                <a:cs typeface="Arial"/>
              </a:rPr>
              <a:t>nomatopoeia list.</a:t>
            </a:r>
          </a:p>
          <a:p>
            <a:pPr marL="342900" indent="-342900">
              <a:buFontTx/>
              <a:buAutoNum type="arabicPeriod"/>
            </a:pPr>
            <a:endParaRPr lang="en-US" sz="3200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3200" dirty="0" smtClean="0">
                <a:latin typeface="Arial"/>
                <a:cs typeface="Arial"/>
              </a:rPr>
              <a:t> Sketch </a:t>
            </a:r>
            <a:r>
              <a:rPr lang="en-US" sz="3200" dirty="0" smtClean="0">
                <a:latin typeface="Arial"/>
                <a:cs typeface="Arial"/>
              </a:rPr>
              <a:t>the word as bubble letters or block letters.</a:t>
            </a:r>
          </a:p>
          <a:p>
            <a:pPr marL="342900" indent="-342900">
              <a:buAutoNum type="arabicPeriod"/>
            </a:pPr>
            <a:endParaRPr lang="en-US" sz="3200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3200" dirty="0" smtClean="0">
                <a:latin typeface="Arial"/>
                <a:cs typeface="Arial"/>
              </a:rPr>
              <a:t> Fill </a:t>
            </a:r>
            <a:r>
              <a:rPr lang="en-US" sz="3200" dirty="0" smtClean="0">
                <a:latin typeface="Arial"/>
                <a:cs typeface="Arial"/>
              </a:rPr>
              <a:t>the background with designs that remind you of your word</a:t>
            </a:r>
            <a:r>
              <a:rPr lang="en-US" sz="3200" dirty="0" smtClean="0">
                <a:latin typeface="Arial"/>
                <a:cs typeface="Arial"/>
              </a:rPr>
              <a:t>.</a:t>
            </a:r>
          </a:p>
          <a:p>
            <a:pPr marL="342900" indent="-342900">
              <a:buAutoNum type="arabicPeriod"/>
            </a:pPr>
            <a:endParaRPr lang="en-US" sz="3200" dirty="0" smtClean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3200" dirty="0" smtClean="0">
                <a:latin typeface="Arial"/>
                <a:cs typeface="Arial"/>
              </a:rPr>
              <a:t> Trace </a:t>
            </a:r>
            <a:r>
              <a:rPr lang="en-US" sz="3200" dirty="0" smtClean="0">
                <a:latin typeface="Arial"/>
                <a:cs typeface="Arial"/>
              </a:rPr>
              <a:t>every line with Sharpie.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879" y="304800"/>
            <a:ext cx="3284744" cy="246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7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552" y="437882"/>
            <a:ext cx="3850783" cy="538609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sz="2800" dirty="0" smtClean="0"/>
              <a:t>Your Name</a:t>
            </a:r>
          </a:p>
          <a:p>
            <a:pPr algn="r"/>
            <a:r>
              <a:rPr lang="en-US" sz="2800" dirty="0" smtClean="0"/>
              <a:t>Homeroom Teacher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28954" y="834981"/>
            <a:ext cx="5604456" cy="3711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sz="2800" dirty="0" smtClean="0"/>
              <a:t>Your Name</a:t>
            </a:r>
          </a:p>
          <a:p>
            <a:pPr algn="r"/>
            <a:r>
              <a:rPr lang="en-US" sz="2800" dirty="0"/>
              <a:t>Homeroom Teacher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374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19" y="588427"/>
            <a:ext cx="2628274" cy="26728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4689" y="452930"/>
            <a:ext cx="900759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Gill Sans Ultra Bold"/>
                <a:cs typeface="Gill Sans Ultra Bold"/>
              </a:rPr>
              <a:t>Painting Techniques</a:t>
            </a:r>
          </a:p>
          <a:p>
            <a:endParaRPr lang="en-US" sz="3600" dirty="0"/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Pull your brush along the outline of a shape.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pPr marL="571500" indent="-571500">
              <a:buFont typeface="Arial"/>
              <a:buChar char="•"/>
            </a:pPr>
            <a:r>
              <a:rPr lang="en-US" sz="3600" dirty="0" smtClean="0"/>
              <a:t>Re-load when the brush runs out of paint</a:t>
            </a:r>
            <a:r>
              <a:rPr lang="en-US" sz="3600" dirty="0" smtClean="0"/>
              <a:t>.</a:t>
            </a: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b="1" dirty="0" smtClean="0"/>
              <a:t>Clean your brush between colors!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5249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58" y="1563173"/>
            <a:ext cx="4121731" cy="46573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058" y="1563172"/>
            <a:ext cx="3165252" cy="4582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69756" y="334851"/>
            <a:ext cx="8204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Which is an example of Pop Art? Why?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02900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75" y="1921736"/>
            <a:ext cx="6541567" cy="457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667" y="270455"/>
            <a:ext cx="9507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/>
                <a:cs typeface="Arial"/>
              </a:rPr>
              <a:t>Sketchbook Project: </a:t>
            </a:r>
            <a:r>
              <a:rPr lang="en-US" sz="4000" dirty="0" smtClean="0">
                <a:latin typeface="Arial"/>
                <a:cs typeface="Arial"/>
              </a:rPr>
              <a:t>Draw a comic. Color it with markers or colored pencils.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967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144</Words>
  <Application>Microsoft Macintosh PowerPoint</Application>
  <PresentationFormat>Custom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Powell</cp:lastModifiedBy>
  <cp:revision>25</cp:revision>
  <dcterms:created xsi:type="dcterms:W3CDTF">2015-09-25T20:56:06Z</dcterms:created>
  <dcterms:modified xsi:type="dcterms:W3CDTF">2016-07-12T01:29:07Z</dcterms:modified>
</cp:coreProperties>
</file>