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6" r:id="rId3"/>
    <p:sldId id="257" r:id="rId4"/>
    <p:sldId id="260" r:id="rId5"/>
    <p:sldId id="261" r:id="rId6"/>
    <p:sldId id="272" r:id="rId7"/>
    <p:sldId id="273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008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7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0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3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2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2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8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5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8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4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0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4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D6016-879F-AC4E-B0A0-8B1DB1411D0D}" type="datetimeFigureOut">
              <a:rPr lang="en-US" smtClean="0"/>
              <a:t>6/29/16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988B1-9AE4-B84C-B70F-DAC225B8C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6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9055" y="1588999"/>
            <a:ext cx="63079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Cooper Black"/>
                <a:cs typeface="Cooper Black"/>
              </a:rPr>
              <a:t>What is a hybrid?</a:t>
            </a:r>
            <a:endParaRPr lang="en-US" sz="5400" dirty="0">
              <a:latin typeface="Cooper Black"/>
              <a:cs typeface="Coop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425" y="6350764"/>
            <a:ext cx="252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1: Opening Question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59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965200"/>
            <a:ext cx="4139092" cy="2721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834" y="550782"/>
            <a:ext cx="3416009" cy="39625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5500" y="5752611"/>
            <a:ext cx="618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 of one animal, body of another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639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5186891" cy="30141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738" y="1054100"/>
            <a:ext cx="4830262" cy="36275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132" y="5783210"/>
            <a:ext cx="642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Mostly one animal, body part of another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89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" y="195323"/>
            <a:ext cx="5058879" cy="3338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1" y="2177946"/>
            <a:ext cx="4733613" cy="29585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2515" y="5952577"/>
            <a:ext cx="5968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Body and head of one animal, skin pattern/texture of another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45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024" y="450376"/>
            <a:ext cx="4053385" cy="4801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r"/>
            <a:r>
              <a:rPr lang="en-US" dirty="0" smtClean="0"/>
              <a:t>Name</a:t>
            </a:r>
          </a:p>
          <a:p>
            <a:pPr algn="r"/>
            <a:r>
              <a:rPr lang="en-US" dirty="0" smtClean="0"/>
              <a:t>Homeroom Teacher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76717" y="591403"/>
            <a:ext cx="4176214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r"/>
            <a:r>
              <a:rPr lang="en-US" dirty="0" smtClean="0"/>
              <a:t>Name</a:t>
            </a:r>
          </a:p>
          <a:p>
            <a:pPr algn="r"/>
            <a:r>
              <a:rPr lang="en-US" dirty="0"/>
              <a:t>Homeroom </a:t>
            </a:r>
            <a:r>
              <a:rPr lang="en-US" dirty="0" smtClean="0"/>
              <a:t>Teacher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6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81117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Cooper Black"/>
                <a:cs typeface="Cooper Black"/>
              </a:rPr>
              <a:t>What can you do to </a:t>
            </a:r>
          </a:p>
          <a:p>
            <a:pPr algn="ctr"/>
            <a:r>
              <a:rPr lang="en-US" sz="5400" dirty="0" smtClean="0">
                <a:latin typeface="Cooper Black"/>
                <a:cs typeface="Cooper Black"/>
              </a:rPr>
              <a:t>color neatly?</a:t>
            </a:r>
            <a:endParaRPr lang="en-US" sz="5400" dirty="0">
              <a:latin typeface="Cooper Black"/>
              <a:cs typeface="Coop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448" y="6350764"/>
            <a:ext cx="252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2: Opening Question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00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8549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Cooper Black"/>
                <a:cs typeface="Cooper Black"/>
              </a:rPr>
              <a:t>What is your animal’s habitat?</a:t>
            </a:r>
            <a:endParaRPr lang="en-US" sz="5400" dirty="0">
              <a:latin typeface="Cooper Black"/>
              <a:cs typeface="Coop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954" y="6350764"/>
            <a:ext cx="252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3: Opening Question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493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716" y="327546"/>
            <a:ext cx="42717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oper Black"/>
                <a:cs typeface="Cooper Black"/>
              </a:rPr>
              <a:t>Sketchbook Project: </a:t>
            </a:r>
          </a:p>
          <a:p>
            <a:endParaRPr lang="en-US" sz="2800" dirty="0">
              <a:latin typeface="+mj-lt"/>
              <a:cs typeface="Aharoni" panose="02010803020104030203" pitchFamily="2" charset="-79"/>
            </a:endParaRPr>
          </a:p>
          <a:p>
            <a:r>
              <a:rPr lang="en-US" sz="2800" dirty="0">
                <a:latin typeface="+mj-lt"/>
              </a:rPr>
              <a:t>1. Finish previous sketchbook project.</a:t>
            </a:r>
          </a:p>
          <a:p>
            <a:endParaRPr lang="en-US" sz="2800" dirty="0" smtClean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2. Draw your animal at different stages in it’s life cycle.</a:t>
            </a:r>
            <a:endParaRPr lang="en-US" sz="2800" dirty="0">
              <a:latin typeface="+mj-lt"/>
            </a:endParaRPr>
          </a:p>
          <a:p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4380931" y="150125"/>
            <a:ext cx="4462818" cy="65372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1"/>
            <a:endCxn id="5" idx="3"/>
          </p:cNvCxnSpPr>
          <p:nvPr/>
        </p:nvCxnSpPr>
        <p:spPr>
          <a:xfrm>
            <a:off x="4380931" y="3418764"/>
            <a:ext cx="44628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5" idx="2"/>
          </p:cNvCxnSpPr>
          <p:nvPr/>
        </p:nvCxnSpPr>
        <p:spPr>
          <a:xfrm>
            <a:off x="6612340" y="150125"/>
            <a:ext cx="0" cy="65372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66078" y="271833"/>
            <a:ext cx="102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Infant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380026" y="285201"/>
            <a:ext cx="84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Child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94831" y="3524550"/>
            <a:ext cx="1427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Teenager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29904" y="3487734"/>
            <a:ext cx="91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Adult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9009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2636"/>
            <a:ext cx="91440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Cooper Black"/>
                <a:cs typeface="Cooper Black"/>
              </a:rPr>
              <a:t>Name</a:t>
            </a:r>
            <a:r>
              <a:rPr lang="en-US" sz="3800" dirty="0" smtClean="0"/>
              <a:t> – What is your animal’s name?</a:t>
            </a:r>
          </a:p>
          <a:p>
            <a:endParaRPr lang="en-US" sz="3800" dirty="0"/>
          </a:p>
          <a:p>
            <a:r>
              <a:rPr lang="en-US" sz="3800" dirty="0" smtClean="0">
                <a:latin typeface="Cooper Black"/>
                <a:cs typeface="Cooper Black"/>
              </a:rPr>
              <a:t>Diet</a:t>
            </a:r>
            <a:r>
              <a:rPr lang="en-US" sz="3800" dirty="0" smtClean="0"/>
              <a:t> </a:t>
            </a:r>
            <a:r>
              <a:rPr lang="en-US" sz="3800" dirty="0" smtClean="0"/>
              <a:t>– What </a:t>
            </a:r>
            <a:r>
              <a:rPr lang="en-US" sz="3800" dirty="0" smtClean="0"/>
              <a:t>does your </a:t>
            </a:r>
            <a:r>
              <a:rPr lang="en-US" sz="3800" dirty="0" smtClean="0"/>
              <a:t>animal </a:t>
            </a:r>
            <a:r>
              <a:rPr lang="en-US" sz="3800" dirty="0" smtClean="0"/>
              <a:t>eat?</a:t>
            </a:r>
            <a:endParaRPr lang="en-US" sz="3800" dirty="0" smtClean="0"/>
          </a:p>
          <a:p>
            <a:endParaRPr lang="en-US" sz="3800" dirty="0"/>
          </a:p>
          <a:p>
            <a:r>
              <a:rPr lang="en-US" sz="3800" dirty="0" smtClean="0">
                <a:latin typeface="Cooper Black"/>
                <a:cs typeface="Cooper Black"/>
              </a:rPr>
              <a:t>Lifespan</a:t>
            </a:r>
            <a:r>
              <a:rPr lang="en-US" sz="3800" dirty="0" smtClean="0"/>
              <a:t> – How long </a:t>
            </a:r>
            <a:r>
              <a:rPr lang="en-US" sz="3800" dirty="0" smtClean="0"/>
              <a:t>does your </a:t>
            </a:r>
            <a:r>
              <a:rPr lang="en-US" sz="3800" dirty="0" smtClean="0"/>
              <a:t>animal </a:t>
            </a:r>
            <a:r>
              <a:rPr lang="en-US" sz="3800" dirty="0" smtClean="0"/>
              <a:t>live?</a:t>
            </a:r>
            <a:endParaRPr lang="en-US" sz="3800" dirty="0"/>
          </a:p>
        </p:txBody>
      </p:sp>
      <p:sp>
        <p:nvSpPr>
          <p:cNvPr id="3" name="TextBox 2"/>
          <p:cNvSpPr txBox="1"/>
          <p:nvPr/>
        </p:nvSpPr>
        <p:spPr>
          <a:xfrm>
            <a:off x="164942" y="6350764"/>
            <a:ext cx="252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4: Opening Question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95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126</Words>
  <Application>Microsoft Macintosh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Miller</dc:creator>
  <cp:lastModifiedBy>Krista Powell</cp:lastModifiedBy>
  <cp:revision>54</cp:revision>
  <dcterms:created xsi:type="dcterms:W3CDTF">2015-09-11T13:19:36Z</dcterms:created>
  <dcterms:modified xsi:type="dcterms:W3CDTF">2016-06-29T13:14:07Z</dcterms:modified>
</cp:coreProperties>
</file>