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F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3" d="100"/>
          <a:sy n="53" d="100"/>
        </p:scale>
        <p:origin x="1416" y="5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1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77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5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74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74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63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8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35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5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157E6-C941-4D9D-BEE2-7FB1AA0B9C5C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AEDBF-BE43-4B92-9980-EBA873B63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3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1304" y="5011326"/>
            <a:ext cx="7594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do you notice about the artwork?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303" y="696313"/>
            <a:ext cx="3269863" cy="32052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521" y="654715"/>
            <a:ext cx="3309656" cy="3246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05" y="696314"/>
            <a:ext cx="3217743" cy="320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1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88" t="6020" r="6932" b="15900"/>
          <a:stretch/>
        </p:blipFill>
        <p:spPr>
          <a:xfrm>
            <a:off x="719553" y="151728"/>
            <a:ext cx="1700784" cy="11155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468" t="7301" b="17180"/>
          <a:stretch/>
        </p:blipFill>
        <p:spPr>
          <a:xfrm>
            <a:off x="713232" y="1544778"/>
            <a:ext cx="1686532" cy="10789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0406" t="4817" r="11578" b="7692"/>
          <a:stretch/>
        </p:blipFill>
        <p:spPr>
          <a:xfrm>
            <a:off x="2754169" y="151728"/>
            <a:ext cx="2591402" cy="2500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79" y="3046268"/>
            <a:ext cx="2906332" cy="29063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859" y="3046268"/>
            <a:ext cx="2862737" cy="2906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7344" y="319301"/>
            <a:ext cx="54342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ill Sans Ultra Bold" panose="020B0A02020104020203" pitchFamily="34" charset="0"/>
              </a:rPr>
              <a:t>Sketch Steps: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sz="3200" dirty="0" smtClean="0"/>
              <a:t>Fold </a:t>
            </a:r>
            <a:r>
              <a:rPr lang="en-US" sz="3200" dirty="0" smtClean="0"/>
              <a:t>square </a:t>
            </a:r>
            <a:r>
              <a:rPr lang="en-US" sz="3200" dirty="0" smtClean="0"/>
              <a:t>into triangle.</a:t>
            </a:r>
          </a:p>
          <a:p>
            <a:pPr marL="342900" indent="-342900">
              <a:buAutoNum type="arabicPeriod"/>
            </a:pPr>
            <a:endParaRPr lang="en-US" sz="3200" dirty="0" smtClean="0"/>
          </a:p>
          <a:p>
            <a:pPr marL="342900" indent="-342900">
              <a:buAutoNum type="arabicPeriod"/>
            </a:pPr>
            <a:r>
              <a:rPr lang="en-US" sz="3200" dirty="0" smtClean="0"/>
              <a:t>Draw a design that fills and touches all 3 sides.</a:t>
            </a:r>
          </a:p>
          <a:p>
            <a:pPr marL="342900" indent="-342900">
              <a:buAutoNum type="arabicPeriod"/>
            </a:pPr>
            <a:endParaRPr lang="en-US" sz="3200" dirty="0" smtClean="0"/>
          </a:p>
          <a:p>
            <a:pPr marL="342900" indent="-342900">
              <a:buAutoNum type="arabicPeriod"/>
            </a:pPr>
            <a:r>
              <a:rPr lang="en-US" sz="3200" dirty="0" smtClean="0"/>
              <a:t>Trace design with markers.</a:t>
            </a:r>
          </a:p>
          <a:p>
            <a:pPr marL="342900" indent="-342900">
              <a:buAutoNum type="arabicPeriod"/>
            </a:pPr>
            <a:endParaRPr lang="en-US" sz="3200" dirty="0" smtClean="0"/>
          </a:p>
          <a:p>
            <a:pPr marL="342900" indent="-342900">
              <a:buAutoNum type="arabicPeriod"/>
            </a:pPr>
            <a:r>
              <a:rPr lang="en-US" sz="3200" dirty="0" smtClean="0"/>
              <a:t>Fold and trace on blank side.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382499"/>
            <a:ext cx="8183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Photos: http://art-paper-scissors.blogspot.com/2011/01/radial-symmetry-prints.html</a:t>
            </a:r>
          </a:p>
        </p:txBody>
      </p:sp>
    </p:spTree>
    <p:extLst>
      <p:ext uri="{BB962C8B-B14F-4D97-AF65-F5344CB8AC3E}">
        <p14:creationId xmlns:p14="http://schemas.microsoft.com/office/powerpoint/2010/main" val="36728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0"/>
            <a:ext cx="6816530" cy="6863417"/>
          </a:xfrm>
          <a:prstGeom prst="rect">
            <a:avLst/>
          </a:prstGeom>
          <a:solidFill>
            <a:srgbClr val="5FFB5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ill Sans Ultra Bold" panose="020B0A02020104020203" pitchFamily="34" charset="0"/>
              </a:rPr>
              <a:t>Print Steps:</a:t>
            </a:r>
          </a:p>
          <a:p>
            <a:endParaRPr lang="en-US" sz="2400" dirty="0"/>
          </a:p>
          <a:p>
            <a:pPr marL="342900" indent="-342900">
              <a:buAutoNum type="arabicPeriod"/>
            </a:pPr>
            <a:r>
              <a:rPr lang="en-US" sz="2800" dirty="0" smtClean="0"/>
              <a:t>Draw dot with Sharpie for the center corner.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Spray paper with water.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Ink stamp.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FontTx/>
              <a:buAutoNum type="arabicPeriod"/>
            </a:pPr>
            <a:r>
              <a:rPr lang="en-US" sz="2800" dirty="0"/>
              <a:t>Stamp with dot in the middle</a:t>
            </a:r>
            <a:r>
              <a:rPr lang="en-US" sz="2800" dirty="0" smtClean="0"/>
              <a:t>.</a:t>
            </a:r>
          </a:p>
          <a:p>
            <a:pPr marL="342900" indent="-342900">
              <a:buFontTx/>
              <a:buAutoNum type="arabicPeriod"/>
            </a:pPr>
            <a:endParaRPr lang="en-US" sz="2800" dirty="0" smtClean="0"/>
          </a:p>
          <a:p>
            <a:r>
              <a:rPr lang="en-US" sz="2800" dirty="0" smtClean="0"/>
              <a:t>5. Use clean roller to press stamp down.</a:t>
            </a:r>
          </a:p>
          <a:p>
            <a:endParaRPr lang="en-US" sz="2800" dirty="0" smtClean="0"/>
          </a:p>
          <a:p>
            <a:r>
              <a:rPr lang="en-US" sz="2800" dirty="0" smtClean="0"/>
              <a:t>6. Repeat to fill the square.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r>
              <a:rPr lang="en-US" sz="2400" dirty="0" smtClean="0">
                <a:latin typeface="Gill Sans Ultra Bold" panose="020B0A02020104020203" pitchFamily="34" charset="0"/>
              </a:rPr>
              <a:t>Ask </a:t>
            </a:r>
            <a:r>
              <a:rPr lang="en-US" sz="2400" dirty="0" smtClean="0">
                <a:latin typeface="Gill Sans Ultra Bold" panose="020B0A02020104020203" pitchFamily="34" charset="0"/>
              </a:rPr>
              <a:t>teacher to </a:t>
            </a:r>
            <a:r>
              <a:rPr lang="en-US" sz="2400" dirty="0" smtClean="0">
                <a:latin typeface="Gill Sans Ultra Bold" panose="020B0A02020104020203" pitchFamily="34" charset="0"/>
              </a:rPr>
              <a:t>refill ink</a:t>
            </a:r>
            <a:r>
              <a:rPr lang="en-US" sz="2400" dirty="0" smtClean="0">
                <a:latin typeface="Gill Sans Ultra Bold" panose="020B0A02020104020203" pitchFamily="34" charset="0"/>
              </a:rPr>
              <a:t>!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607809" y="565522"/>
            <a:ext cx="4584192" cy="252376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Clean-up:</a:t>
            </a:r>
          </a:p>
          <a:p>
            <a:r>
              <a:rPr lang="en-US" sz="2800" dirty="0"/>
              <a:t>1. Wash and dry stamp.</a:t>
            </a:r>
          </a:p>
          <a:p>
            <a:r>
              <a:rPr lang="en-US" sz="2800" dirty="0"/>
              <a:t>2. Put stamp in table bag.</a:t>
            </a:r>
          </a:p>
          <a:p>
            <a:r>
              <a:rPr lang="en-US" sz="2800" dirty="0"/>
              <a:t>3. Give artwork to </a:t>
            </a:r>
            <a:r>
              <a:rPr lang="en-US" sz="2800" dirty="0" smtClean="0"/>
              <a:t>teacher</a:t>
            </a:r>
            <a:r>
              <a:rPr lang="en-US" sz="2800" dirty="0" smtClean="0"/>
              <a:t> </a:t>
            </a:r>
            <a:r>
              <a:rPr lang="en-US" sz="2800" dirty="0"/>
              <a:t>to </a:t>
            </a:r>
            <a:r>
              <a:rPr lang="en-US" sz="2800" dirty="0" smtClean="0"/>
              <a:t>put on drying rack.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6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396" y="218940"/>
            <a:ext cx="11805604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Sketchbook Project: </a:t>
            </a:r>
            <a:r>
              <a:rPr lang="en-US" sz="2800" dirty="0" smtClean="0"/>
              <a:t>Finish a previous sketchbook project.</a:t>
            </a:r>
          </a:p>
          <a:p>
            <a:endParaRPr lang="en-US" sz="2800" dirty="0"/>
          </a:p>
          <a:p>
            <a:r>
              <a:rPr lang="en-US" sz="2800" dirty="0" smtClean="0"/>
              <a:t>Draw a mandala on circle graph paper. Color it in with marker or colored pencil. </a:t>
            </a:r>
          </a:p>
          <a:p>
            <a:r>
              <a:rPr lang="en-US" sz="2800" dirty="0" smtClean="0"/>
              <a:t>Staple it into your sketchbook.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96" y="2766978"/>
            <a:ext cx="2441053" cy="25061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720" y="2796506"/>
            <a:ext cx="2383531" cy="24470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517" y="2857866"/>
            <a:ext cx="2352526" cy="24152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2309" y="2766978"/>
            <a:ext cx="2481313" cy="2481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8568" y="6181344"/>
            <a:ext cx="597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Images</a:t>
            </a:r>
            <a:r>
              <a:rPr lang="en-US" dirty="0"/>
              <a:t>:  http://www.art-is-fun.com/how-to-draw-a-mandala/</a:t>
            </a:r>
          </a:p>
        </p:txBody>
      </p:sp>
    </p:spTree>
    <p:extLst>
      <p:ext uri="{BB962C8B-B14F-4D97-AF65-F5344CB8AC3E}">
        <p14:creationId xmlns:p14="http://schemas.microsoft.com/office/powerpoint/2010/main" val="280952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162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Gill Sans Ultra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15</cp:revision>
  <dcterms:created xsi:type="dcterms:W3CDTF">2015-10-06T15:06:02Z</dcterms:created>
  <dcterms:modified xsi:type="dcterms:W3CDTF">2016-03-11T15:44:45Z</dcterms:modified>
</cp:coreProperties>
</file>