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7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3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5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0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1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9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4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5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6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55367-23AF-4034-9BB3-8D4C9FB4BE1F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F3045-28BF-4235-9B80-CABCF9DF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8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74" y="224015"/>
            <a:ext cx="3482829" cy="3466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515" y="141400"/>
            <a:ext cx="3524654" cy="35492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195" y="166864"/>
            <a:ext cx="3523781" cy="3523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374" y="4293741"/>
            <a:ext cx="2114863" cy="22628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2893" y="4293741"/>
            <a:ext cx="510107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0" dirty="0" smtClean="0">
                <a:latin typeface="AR BONNIE" panose="02000000000000000000" pitchFamily="2" charset="0"/>
              </a:rPr>
              <a:t>Lee Gainer</a:t>
            </a:r>
            <a:endParaRPr lang="en-US" sz="14000" dirty="0">
              <a:latin typeface="AR BONNIE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77155" y="4627061"/>
            <a:ext cx="3814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What do you notice about the art?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04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7662" y="2407342"/>
            <a:ext cx="9835834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Finish previous project or draw a sketchbook page.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Write your table name and teacher name on cardboard.</a:t>
            </a:r>
          </a:p>
          <a:p>
            <a:r>
              <a:rPr lang="en-US" sz="3200" dirty="0"/>
              <a:t>3</a:t>
            </a:r>
            <a:r>
              <a:rPr lang="en-US" sz="3200" dirty="0" smtClean="0"/>
              <a:t>. Pull 4 colors for artwork. Tape them to the back.</a:t>
            </a:r>
          </a:p>
          <a:p>
            <a:endParaRPr lang="en-US" sz="3200" dirty="0" smtClean="0"/>
          </a:p>
          <a:p>
            <a:r>
              <a:rPr lang="en-US" sz="3200" dirty="0"/>
              <a:t>4</a:t>
            </a:r>
            <a:r>
              <a:rPr lang="en-US" sz="3200" dirty="0" smtClean="0"/>
              <a:t>. Paint cardboard.</a:t>
            </a:r>
          </a:p>
          <a:p>
            <a:r>
              <a:rPr lang="en-US" sz="3200" dirty="0"/>
              <a:t>5</a:t>
            </a:r>
            <a:r>
              <a:rPr lang="en-US" sz="3200" dirty="0" smtClean="0"/>
              <a:t>. Draw </a:t>
            </a:r>
            <a:r>
              <a:rPr lang="en-US" sz="3200" dirty="0"/>
              <a:t>a sketchbook page.</a:t>
            </a:r>
          </a:p>
          <a:p>
            <a:endParaRPr lang="en-US" sz="3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79"/>
            <a:ext cx="2211006" cy="22007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154" y="185379"/>
            <a:ext cx="2200722" cy="2200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025" y="185379"/>
            <a:ext cx="2206568" cy="2221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895" y="180863"/>
            <a:ext cx="2257744" cy="2205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6941" y="180863"/>
            <a:ext cx="2195713" cy="21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482" y="3052293"/>
            <a:ext cx="868192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smtClean="0"/>
              <a:t>Fill your cardboard with circles.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Turn in the cardboard and wipe down your table.</a:t>
            </a:r>
          </a:p>
          <a:p>
            <a:pPr marL="342900" indent="-342900">
              <a:buAutoNum type="arabicPeriod"/>
            </a:pPr>
            <a:endParaRPr lang="en-US" sz="3200" dirty="0" smtClean="0"/>
          </a:p>
          <a:p>
            <a:pPr marL="342900" indent="-342900">
              <a:buAutoNum type="arabicPeriod"/>
            </a:pPr>
            <a:r>
              <a:rPr lang="en-US" sz="3200" dirty="0" smtClean="0"/>
              <a:t>Draw a sketchbook page.</a:t>
            </a:r>
          </a:p>
          <a:p>
            <a:pPr marL="342900" indent="-342900">
              <a:buAutoNum type="arabicPeriod"/>
            </a:pPr>
            <a:endParaRPr lang="en-US" sz="3200" dirty="0"/>
          </a:p>
          <a:p>
            <a:endParaRPr lang="en-US" sz="3200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79"/>
            <a:ext cx="2211006" cy="22007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154" y="185379"/>
            <a:ext cx="2200722" cy="2200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025" y="185379"/>
            <a:ext cx="2206568" cy="2221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895" y="180863"/>
            <a:ext cx="2257744" cy="2205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6941" y="180863"/>
            <a:ext cx="2195713" cy="21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6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76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 BONNIE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11</cp:revision>
  <dcterms:created xsi:type="dcterms:W3CDTF">2016-02-16T16:25:44Z</dcterms:created>
  <dcterms:modified xsi:type="dcterms:W3CDTF">2016-03-11T15:29:24Z</dcterms:modified>
</cp:coreProperties>
</file>