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04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61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8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6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5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8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7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1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34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75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1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6E684-A6EF-4F6D-8B0F-35EE6AD5CAB3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10B1F-4ADD-495C-85DB-FAA83790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8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104" y="483360"/>
            <a:ext cx="5177307" cy="35189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91718" y="4623517"/>
            <a:ext cx="3554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merican Typewriter"/>
                <a:cs typeface="American Typewriter"/>
              </a:rPr>
              <a:t>Keith Haring</a:t>
            </a:r>
            <a:endParaRPr lang="en-US" sz="6000" dirty="0">
              <a:latin typeface="American Typewriter"/>
              <a:cs typeface="American Typewrit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2429" y="643944"/>
            <a:ext cx="57697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 made more than 50 large pieces of public artwork.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 opened a store called “Pop Shop” that sold his 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 was diagnosed with AIDS and started a foundation that used his art to raise awareness about AIDS.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2178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2" y="343530"/>
            <a:ext cx="3749059" cy="28117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293" y="4830900"/>
            <a:ext cx="112165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Pick a painting. </a:t>
            </a:r>
          </a:p>
          <a:p>
            <a:r>
              <a:rPr lang="en-US" sz="4000" dirty="0" smtClean="0"/>
              <a:t>What emotions does the painting make you think of?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66615" y="3282462"/>
            <a:ext cx="221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Untitled</a:t>
            </a:r>
            <a:r>
              <a:rPr lang="en-US" dirty="0" smtClean="0"/>
              <a:t>, Keith Haring</a:t>
            </a:r>
            <a:endParaRPr lang="en-US" dirty="0"/>
          </a:p>
        </p:txBody>
      </p:sp>
      <p:pic>
        <p:nvPicPr>
          <p:cNvPr id="7" name="Picture 6" descr="editions89_p1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785" y="355600"/>
            <a:ext cx="3120292" cy="31794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68092" y="3610708"/>
            <a:ext cx="221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Untitled</a:t>
            </a:r>
            <a:r>
              <a:rPr lang="en-US" dirty="0" smtClean="0"/>
              <a:t>, Keith Haring</a:t>
            </a:r>
            <a:endParaRPr lang="en-US" dirty="0"/>
          </a:p>
        </p:txBody>
      </p:sp>
      <p:pic>
        <p:nvPicPr>
          <p:cNvPr id="9" name="Picture 8" descr="editions88_p9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900" y="338015"/>
            <a:ext cx="3916485" cy="30871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63877" y="3587261"/>
            <a:ext cx="3062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Pop Shop Quad II</a:t>
            </a:r>
            <a:r>
              <a:rPr lang="en-US" dirty="0" smtClean="0"/>
              <a:t>, Keith Haring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60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2429" y="643944"/>
            <a:ext cx="57697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She creates installations – rooms filled with sculptures and paintings that people can walk through.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 was born in Japan.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 is still creating artwork at the age of 87.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469" y="643944"/>
            <a:ext cx="4864825" cy="33699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4288665"/>
            <a:ext cx="41873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Gabriola" panose="04040605051002020D02" pitchFamily="82" charset="0"/>
              </a:rPr>
              <a:t>Yayoi </a:t>
            </a:r>
            <a:r>
              <a:rPr lang="en-US" sz="7200" dirty="0" err="1" smtClean="0">
                <a:latin typeface="Gabriola" panose="04040605051002020D02" pitchFamily="82" charset="0"/>
              </a:rPr>
              <a:t>Kusama</a:t>
            </a:r>
            <a:endParaRPr lang="en-US" sz="72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8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69" y="521192"/>
            <a:ext cx="5102963" cy="33998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633" y="482014"/>
            <a:ext cx="5118832" cy="34061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56" y="5293608"/>
            <a:ext cx="114632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Which installation would you want to visit? Why?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43076" y="3985846"/>
            <a:ext cx="375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The Obliteration Room, </a:t>
            </a:r>
            <a:r>
              <a:rPr lang="en-US" dirty="0" smtClean="0"/>
              <a:t>Yayoi </a:t>
            </a:r>
            <a:r>
              <a:rPr lang="en-US" dirty="0" err="1" smtClean="0"/>
              <a:t>Kusama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23631" y="4021015"/>
            <a:ext cx="2953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Love is Calling, </a:t>
            </a:r>
            <a:r>
              <a:rPr lang="en-US" dirty="0" smtClean="0"/>
              <a:t>Yayoi </a:t>
            </a:r>
            <a:r>
              <a:rPr lang="en-US" dirty="0" err="1" smtClean="0"/>
              <a:t>Kusama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2481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900" y="301312"/>
            <a:ext cx="4806354" cy="4785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98649" y="5602310"/>
            <a:ext cx="4436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Cooper Black" panose="0208090404030B020404" pitchFamily="18" charset="0"/>
              </a:rPr>
              <a:t>Henri Matisse</a:t>
            </a:r>
            <a:endParaRPr lang="en-US" sz="4800" dirty="0">
              <a:latin typeface="Cooper Black" panose="0208090404030B0204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4248" y="682579"/>
            <a:ext cx="60337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He was born in France in 1869.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 painted his artwork using crazy, unrealistic colors.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In his old age, he couldn’t paint any more. He began making art by cutting paper.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522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atisse cutting 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96" y="243200"/>
            <a:ext cx="6953563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66571" y="1311592"/>
            <a:ext cx="46236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If this artwork was a song, what would it sound like?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5385" y="5685693"/>
            <a:ext cx="3422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Sorrow of the Kings</a:t>
            </a:r>
            <a:r>
              <a:rPr lang="en-US" dirty="0" smtClean="0"/>
              <a:t>, Henri Matisse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571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922" y="214582"/>
            <a:ext cx="6239969" cy="47180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9893" y="5331854"/>
            <a:ext cx="46682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Rockwell" panose="02060603020205020403" pitchFamily="18" charset="0"/>
              </a:rPr>
              <a:t>Dorothea Lange</a:t>
            </a:r>
            <a:endParaRPr lang="en-US" sz="4800" dirty="0">
              <a:latin typeface="Rockwell" panose="020606030202050204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921" y="0"/>
            <a:ext cx="5190186" cy="6370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 was sick with polio at the age of 7. Her right leg and foot were injured.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Her father abandoned her and her mom when she was a teenager.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 documented the struggles of people during the Great Depression.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658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5" y="168939"/>
            <a:ext cx="4172953" cy="5472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21991" y="1786596"/>
            <a:ext cx="68603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What do you think this family is thinking and feeling?</a:t>
            </a:r>
            <a:endParaRPr lang="en-US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801077" y="5705231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Migrant Mother</a:t>
            </a:r>
            <a:r>
              <a:rPr lang="en-US" dirty="0" smtClean="0"/>
              <a:t>, Dorothea Lange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5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8665" y="210136"/>
            <a:ext cx="3801719" cy="53184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96615" y="5694355"/>
            <a:ext cx="55407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Arial Black"/>
                <a:cs typeface="Arial Black"/>
              </a:rPr>
              <a:t>Diego Rivera</a:t>
            </a:r>
            <a:endParaRPr lang="en-US" sz="6000" dirty="0"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2124" y="588436"/>
            <a:ext cx="644288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 was married to Frida Kahlo. They had a difficult relationship.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 painted murals – large paintings that fill a wall.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His artwork focused on the political, social and historical struggles of Mexico.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6576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18" y="286848"/>
            <a:ext cx="8660552" cy="5222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6510" y="5944905"/>
            <a:ext cx="11765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</a:t>
            </a:r>
            <a:r>
              <a:rPr lang="en-US" sz="3200" dirty="0" smtClean="0"/>
              <a:t>do you think is happening?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04924" y="5138615"/>
            <a:ext cx="255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Sugar </a:t>
            </a:r>
            <a:r>
              <a:rPr lang="en-US" i="1" dirty="0" smtClean="0"/>
              <a:t>Cane, </a:t>
            </a:r>
            <a:r>
              <a:rPr lang="en-US" dirty="0" smtClean="0"/>
              <a:t>Diego Rivera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61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4463" y="5627077"/>
            <a:ext cx="37625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Bernard MT Condensed" panose="02050806060905020404" pitchFamily="18" charset="0"/>
              </a:rPr>
              <a:t>Mary Cassatt</a:t>
            </a:r>
            <a:endParaRPr lang="en-US" sz="6000" dirty="0">
              <a:latin typeface="Bernard MT Condensed" panose="020508060609050204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370" y="211017"/>
            <a:ext cx="606244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Her father did not want her to study art in Paris.</a:t>
            </a:r>
          </a:p>
          <a:p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 studied painting by copying famous artwork at the </a:t>
            </a:r>
            <a:r>
              <a:rPr lang="en-US" sz="3200" dirty="0" err="1" smtClean="0"/>
              <a:t>Lourve</a:t>
            </a:r>
            <a:r>
              <a:rPr lang="en-US" sz="3200" dirty="0" smtClean="0"/>
              <a:t>, a museum in Paris.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 became friends with Edgar Degas and began painting in the style of Impressionism.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604" b="4047"/>
          <a:stretch/>
        </p:blipFill>
        <p:spPr>
          <a:xfrm>
            <a:off x="7854463" y="187570"/>
            <a:ext cx="3762568" cy="543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9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910" y="1752247"/>
            <a:ext cx="3665072" cy="4156184"/>
          </a:xfrm>
          <a:prstGeom prst="rect">
            <a:avLst/>
          </a:prstGeom>
        </p:spPr>
      </p:pic>
      <p:pic>
        <p:nvPicPr>
          <p:cNvPr id="2050" name="Picture 2" descr="Cassatt: Summertime, 1894 Giclee Prin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6398" r="4670" b="6064"/>
          <a:stretch/>
        </p:blipFill>
        <p:spPr bwMode="auto">
          <a:xfrm>
            <a:off x="422030" y="2274277"/>
            <a:ext cx="4989262" cy="363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2030" y="599182"/>
            <a:ext cx="117654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How are these the same? How are they different?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030" y="6048881"/>
            <a:ext cx="2989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Summertime</a:t>
            </a:r>
            <a:r>
              <a:rPr lang="en-US" sz="2000" dirty="0" smtClean="0"/>
              <a:t>, Mary Cassatt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45986" y="5968505"/>
            <a:ext cx="366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Dancers in Blue</a:t>
            </a:r>
            <a:r>
              <a:rPr lang="en-US" sz="2000" dirty="0" smtClean="0"/>
              <a:t>, Edgar Degas</a:t>
            </a:r>
          </a:p>
        </p:txBody>
      </p:sp>
    </p:spTree>
    <p:extLst>
      <p:ext uri="{BB962C8B-B14F-4D97-AF65-F5344CB8AC3E}">
        <p14:creationId xmlns:p14="http://schemas.microsoft.com/office/powerpoint/2010/main" val="181549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370</Words>
  <Application>Microsoft Macintosh PowerPoint</Application>
  <PresentationFormat>Custom</PresentationFormat>
  <Paragraphs>57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Powell</cp:lastModifiedBy>
  <cp:revision>26</cp:revision>
  <dcterms:created xsi:type="dcterms:W3CDTF">2016-09-08T17:30:06Z</dcterms:created>
  <dcterms:modified xsi:type="dcterms:W3CDTF">2017-03-25T15:36:55Z</dcterms:modified>
</cp:coreProperties>
</file>