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-1040" y="-11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B433-C8FF-4145-937C-C1BC33043EEA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2183-E4BB-4DCF-B95D-21639C780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51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B433-C8FF-4145-937C-C1BC33043EEA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2183-E4BB-4DCF-B95D-21639C780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34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B433-C8FF-4145-937C-C1BC33043EEA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2183-E4BB-4DCF-B95D-21639C780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07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B433-C8FF-4145-937C-C1BC33043EEA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2183-E4BB-4DCF-B95D-21639C780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676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B433-C8FF-4145-937C-C1BC33043EEA}" type="datetimeFigureOut">
              <a:rPr lang="en-US" smtClean="0"/>
              <a:t>3/25/17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2183-E4BB-4DCF-B95D-21639C780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053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B433-C8FF-4145-937C-C1BC33043EEA}" type="datetimeFigureOut">
              <a:rPr lang="en-US" smtClean="0"/>
              <a:t>3/25/17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2183-E4BB-4DCF-B95D-21639C780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9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B433-C8FF-4145-937C-C1BC33043EEA}" type="datetimeFigureOut">
              <a:rPr lang="en-US" smtClean="0"/>
              <a:t>3/25/17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2183-E4BB-4DCF-B95D-21639C780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1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B433-C8FF-4145-937C-C1BC33043EEA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2183-E4BB-4DCF-B95D-21639C780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412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B433-C8FF-4145-937C-C1BC33043EEA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2183-E4BB-4DCF-B95D-21639C780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42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B433-C8FF-4145-937C-C1BC33043EEA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2183-E4BB-4DCF-B95D-21639C780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368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4B433-C8FF-4145-937C-C1BC33043EEA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2183-E4BB-4DCF-B95D-21639C780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4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4B433-C8FF-4145-937C-C1BC33043EEA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42183-E4BB-4DCF-B95D-21639C780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520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5249" y="698964"/>
            <a:ext cx="5958734" cy="4770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 Black"/>
                <a:cs typeface="Arial Black"/>
              </a:rPr>
              <a:t>Georgia </a:t>
            </a:r>
            <a:r>
              <a:rPr lang="en-US" sz="4000" dirty="0" smtClean="0">
                <a:latin typeface="Arial Black"/>
                <a:cs typeface="Arial Black"/>
              </a:rPr>
              <a:t>O’Keeffe</a:t>
            </a:r>
            <a:endParaRPr lang="en-US" sz="4000" dirty="0" smtClean="0">
              <a:latin typeface="Arial Black"/>
              <a:cs typeface="Arial Black"/>
            </a:endParaRPr>
          </a:p>
          <a:p>
            <a:endParaRPr lang="en-US" sz="3200" dirty="0"/>
          </a:p>
          <a:p>
            <a:pPr marL="285750" indent="-285750">
              <a:buFont typeface="Arial"/>
              <a:buChar char="•"/>
            </a:pPr>
            <a:r>
              <a:rPr lang="en-US" sz="3200" dirty="0"/>
              <a:t>A</a:t>
            </a:r>
            <a:r>
              <a:rPr lang="en-US" sz="3200" dirty="0" smtClean="0"/>
              <a:t>n American artist during the early 20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century.</a:t>
            </a:r>
          </a:p>
          <a:p>
            <a:endParaRPr lang="en-US" sz="3200" dirty="0" smtClean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Famous for up-close paintings.</a:t>
            </a:r>
          </a:p>
          <a:p>
            <a:endParaRPr lang="en-US" sz="3200" dirty="0" smtClean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Inspired by nature and the landscape of New Mexico.</a:t>
            </a:r>
          </a:p>
        </p:txBody>
      </p:sp>
      <p:pic>
        <p:nvPicPr>
          <p:cNvPr id="1026" name="Picture 2" descr="http://2.bp.blogspot.com/_R6mwxOG7Edg/TMTpIREsebI/AAAAAAAABFA/mMOJPMaekew/s1600/102410_georg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75" y="381000"/>
            <a:ext cx="4587843" cy="581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156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85" y="1150064"/>
            <a:ext cx="4252847" cy="50535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221" y="1155790"/>
            <a:ext cx="3186295" cy="48076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57589" y="244699"/>
            <a:ext cx="81702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What do these paintings have in common?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7502769" y="6135077"/>
            <a:ext cx="4613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Cow’s Skull with Calico Roses</a:t>
            </a:r>
            <a:r>
              <a:rPr lang="en-US" dirty="0" smtClean="0"/>
              <a:t>, Georgia O’Keeffe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1784" y="6346092"/>
            <a:ext cx="2807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Pink Tulip</a:t>
            </a:r>
            <a:r>
              <a:rPr lang="en-US" dirty="0" smtClean="0"/>
              <a:t>, Georgia O’Keeffe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686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5249" y="698964"/>
            <a:ext cx="5976566" cy="4924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 Black"/>
                <a:cs typeface="Arial Black"/>
              </a:rPr>
              <a:t>Leonardo da Vinci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3200" dirty="0"/>
              <a:t>A</a:t>
            </a:r>
            <a:r>
              <a:rPr lang="en-US" sz="3200" dirty="0" smtClean="0"/>
              <a:t>n artist during the Renaissance in Italy.</a:t>
            </a:r>
          </a:p>
          <a:p>
            <a:endParaRPr lang="en-US" sz="3200" dirty="0" smtClean="0"/>
          </a:p>
          <a:p>
            <a:pPr marL="285750" indent="-285750">
              <a:buFont typeface="Arial"/>
              <a:buChar char="•"/>
            </a:pPr>
            <a:r>
              <a:rPr lang="en-US" sz="3200" dirty="0"/>
              <a:t>A</a:t>
            </a:r>
            <a:r>
              <a:rPr lang="en-US" sz="3200" dirty="0" smtClean="0"/>
              <a:t> painter, engineer, inventor.</a:t>
            </a:r>
          </a:p>
          <a:p>
            <a:endParaRPr lang="en-US" sz="3200" dirty="0" smtClean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Wrote backwards in his sketchbooks so that only he could read it (with a mirror).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831" y="454383"/>
            <a:ext cx="47625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58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31" y="1572430"/>
            <a:ext cx="4838700" cy="4219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074" y="1572430"/>
            <a:ext cx="4150451" cy="42022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1731" y="286902"/>
            <a:ext cx="10386561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What do you think these inventions could be used for?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996462" y="5959230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Pages from da Vinci’s Sketchbooks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150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0913" y="334851"/>
            <a:ext cx="4314422" cy="6832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 Black"/>
                <a:cs typeface="Arial Black"/>
              </a:rPr>
              <a:t>Frida Kahlo</a:t>
            </a:r>
          </a:p>
          <a:p>
            <a:endParaRPr lang="en-US" sz="3200" dirty="0" smtClean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She was born and lived in Mexico.</a:t>
            </a:r>
          </a:p>
          <a:p>
            <a:pPr marL="285750" indent="-285750">
              <a:buFont typeface="Arial"/>
              <a:buChar char="•"/>
            </a:pPr>
            <a:endParaRPr lang="en-US" sz="3200" dirty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She had polio as a child and was in a serious bus accident.</a:t>
            </a:r>
          </a:p>
          <a:p>
            <a:pPr marL="285750" indent="-285750">
              <a:buFont typeface="Arial"/>
              <a:buChar char="•"/>
            </a:pPr>
            <a:endParaRPr lang="en-US" sz="3200" dirty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Married to another artist, Diego Rivera.</a:t>
            </a:r>
          </a:p>
          <a:p>
            <a:pPr marL="285750" indent="-285750">
              <a:buFont typeface="Arial"/>
              <a:buChar char="•"/>
            </a:pPr>
            <a:endParaRPr lang="en-US" sz="3200" dirty="0"/>
          </a:p>
          <a:p>
            <a:pPr marL="285750" indent="-285750">
              <a:buFont typeface="Arial"/>
              <a:buChar char="•"/>
            </a:pPr>
            <a:endParaRPr lang="en-US" sz="3200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128" y="747242"/>
            <a:ext cx="4219575" cy="5048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979" y="720009"/>
            <a:ext cx="3722021" cy="507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24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605" y="264488"/>
            <a:ext cx="8631439" cy="47453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21071" y="5715524"/>
            <a:ext cx="6800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What do you notice about the painting?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1797539" y="5080000"/>
            <a:ext cx="4019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Still Life with Parrot and Flag</a:t>
            </a:r>
            <a:r>
              <a:rPr lang="en-US" dirty="0" smtClean="0"/>
              <a:t>, </a:t>
            </a:r>
            <a:r>
              <a:rPr lang="en-US" dirty="0" err="1" smtClean="0"/>
              <a:t>Frida</a:t>
            </a:r>
            <a:r>
              <a:rPr lang="en-US" dirty="0" smtClean="0"/>
              <a:t> Kahlo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23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0974" y="430356"/>
            <a:ext cx="5554133" cy="9356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 Black"/>
                <a:cs typeface="Arial Black"/>
              </a:rPr>
              <a:t>Faith Ringgold</a:t>
            </a:r>
          </a:p>
          <a:p>
            <a:endParaRPr lang="en-US" sz="48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She created painted story quilts.</a:t>
            </a:r>
          </a:p>
          <a:p>
            <a:pPr marL="285750" indent="-285750">
              <a:buFont typeface="Arial"/>
              <a:buChar char="•"/>
            </a:pPr>
            <a:endParaRPr lang="en-US" sz="3200" dirty="0" smtClean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She learned how to sew from her mother, who was a fashion designer.</a:t>
            </a:r>
          </a:p>
          <a:p>
            <a:pPr marL="285750" indent="-285750">
              <a:buFont typeface="Arial"/>
              <a:buChar char="•"/>
            </a:pPr>
            <a:endParaRPr lang="en-US" sz="3200" dirty="0" smtClean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Her paintings were turned into books.</a:t>
            </a:r>
          </a:p>
          <a:p>
            <a:pPr marL="285750" indent="-285750">
              <a:buFont typeface="Arial"/>
              <a:buChar char="•"/>
            </a:pPr>
            <a:endParaRPr lang="en-US" sz="3200" dirty="0"/>
          </a:p>
          <a:p>
            <a:pPr marL="285750" indent="-285750">
              <a:buFont typeface="Arial"/>
              <a:buChar char="•"/>
            </a:pPr>
            <a:endParaRPr lang="en-US" sz="3200" dirty="0" smtClean="0"/>
          </a:p>
          <a:p>
            <a:pPr marL="285750" indent="-285750">
              <a:buFont typeface="Arial"/>
              <a:buChar char="•"/>
            </a:pPr>
            <a:endParaRPr lang="en-US" sz="3200" dirty="0" smtClean="0"/>
          </a:p>
          <a:p>
            <a:endParaRPr lang="en-US" sz="48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endParaRPr lang="en-US" sz="2800" dirty="0" smtClean="0"/>
          </a:p>
          <a:p>
            <a:endParaRPr lang="en-US" sz="2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3154" y="430356"/>
            <a:ext cx="4167553" cy="555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62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422" y="801858"/>
            <a:ext cx="50643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cs typeface="Aharoni" panose="02010803020104030203" pitchFamily="2" charset="-79"/>
              </a:rPr>
              <a:t>Describe what story the painting is telling.</a:t>
            </a:r>
            <a:endParaRPr lang="en-US" sz="3200" dirty="0"/>
          </a:p>
        </p:txBody>
      </p:sp>
      <p:pic>
        <p:nvPicPr>
          <p:cNvPr id="5" name="Picture 2" descr="http://vmfa.museum/connect/wp-content/uploads/sites/20/2014/06/Faith-Ringgold-Tar-Bea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329" y="156308"/>
            <a:ext cx="6056923" cy="605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53538" y="6213231"/>
            <a:ext cx="272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Tar Beach 2</a:t>
            </a:r>
            <a:r>
              <a:rPr lang="en-US" dirty="0" smtClean="0"/>
              <a:t>, Faith Ringgold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447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0974" y="430356"/>
            <a:ext cx="5554133" cy="9356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 Black"/>
                <a:cs typeface="Arial Black"/>
              </a:rPr>
              <a:t>Andy Warhol</a:t>
            </a:r>
          </a:p>
          <a:p>
            <a:endParaRPr lang="en-US" sz="48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He used screen-printing to create artwork.</a:t>
            </a:r>
          </a:p>
          <a:p>
            <a:pPr marL="285750" indent="-285750">
              <a:buFont typeface="Arial"/>
              <a:buChar char="•"/>
            </a:pPr>
            <a:endParaRPr lang="en-US" sz="3200" dirty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Printmaking allowed him to make multiple copies of a picture.</a:t>
            </a:r>
          </a:p>
          <a:p>
            <a:pPr marL="285750" indent="-285750">
              <a:buFont typeface="Arial"/>
              <a:buChar char="•"/>
            </a:pPr>
            <a:endParaRPr lang="en-US" sz="3200" dirty="0" smtClean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He was part of the Pop Art movement.</a:t>
            </a:r>
          </a:p>
          <a:p>
            <a:pPr marL="285750" indent="-285750">
              <a:buFont typeface="Arial"/>
              <a:buChar char="•"/>
            </a:pPr>
            <a:endParaRPr lang="en-US" sz="3200" dirty="0"/>
          </a:p>
          <a:p>
            <a:pPr marL="285750" indent="-285750">
              <a:buFont typeface="Arial"/>
              <a:buChar char="•"/>
            </a:pPr>
            <a:endParaRPr lang="en-US" sz="3200" dirty="0" smtClean="0"/>
          </a:p>
          <a:p>
            <a:pPr marL="285750" indent="-285750">
              <a:buFont typeface="Arial"/>
              <a:buChar char="•"/>
            </a:pPr>
            <a:endParaRPr lang="en-US" sz="3200" dirty="0" smtClean="0"/>
          </a:p>
          <a:p>
            <a:endParaRPr lang="en-US" sz="48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endParaRPr lang="en-US" sz="2800" dirty="0" smtClean="0"/>
          </a:p>
          <a:p>
            <a:endParaRPr lang="en-US" sz="2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23" y="430356"/>
            <a:ext cx="542925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52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32185" y="277204"/>
            <a:ext cx="7819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cs typeface="Aharoni" panose="02010803020104030203" pitchFamily="2" charset="-79"/>
              </a:rPr>
              <a:t>Why do you think Warhol chose these colors?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5200"/>
            <a:ext cx="12192000" cy="49133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8923" y="5978770"/>
            <a:ext cx="26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10 </a:t>
            </a:r>
            <a:r>
              <a:rPr lang="en-US" i="1" dirty="0" err="1" smtClean="0"/>
              <a:t>Marilyns</a:t>
            </a:r>
            <a:r>
              <a:rPr lang="en-US" dirty="0" smtClean="0"/>
              <a:t>, Andy Warhol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408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3125" y="273123"/>
            <a:ext cx="4531499" cy="54007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2198" y="542049"/>
            <a:ext cx="5497340" cy="4924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 Black"/>
                <a:cs typeface="Arial Black"/>
              </a:rPr>
              <a:t>Vincent Van Gogh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Painted using thick paint, bright colors.</a:t>
            </a:r>
          </a:p>
          <a:p>
            <a:endParaRPr lang="en-US" sz="3200" dirty="0" smtClean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Painted </a:t>
            </a:r>
            <a:r>
              <a:rPr lang="en-US" sz="3200" dirty="0" smtClean="0"/>
              <a:t>The Starry </a:t>
            </a:r>
            <a:r>
              <a:rPr lang="en-US" sz="3200" dirty="0" smtClean="0"/>
              <a:t>Night in 1889.</a:t>
            </a:r>
          </a:p>
          <a:p>
            <a:endParaRPr lang="en-US" sz="3200" dirty="0" smtClean="0"/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Was poor and unknown during his life.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90071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55198" cy="3346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312" y="3215278"/>
            <a:ext cx="7206566" cy="34879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59583" y="994655"/>
            <a:ext cx="69340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cs typeface="Aharoni" panose="02010803020104030203" pitchFamily="2" charset="-79"/>
              </a:rPr>
              <a:t>What do the images </a:t>
            </a:r>
            <a:endParaRPr lang="en-US" sz="4400" dirty="0" smtClean="0">
              <a:cs typeface="Aharoni" panose="02010803020104030203" pitchFamily="2" charset="-79"/>
            </a:endParaRPr>
          </a:p>
          <a:p>
            <a:pPr algn="ctr"/>
            <a:r>
              <a:rPr lang="en-US" sz="4400" dirty="0" smtClean="0">
                <a:cs typeface="Aharoni" panose="02010803020104030203" pitchFamily="2" charset="-79"/>
              </a:rPr>
              <a:t>have </a:t>
            </a:r>
            <a:r>
              <a:rPr lang="en-US" sz="4400" dirty="0" smtClean="0">
                <a:cs typeface="Aharoni" panose="02010803020104030203" pitchFamily="2" charset="-79"/>
              </a:rPr>
              <a:t>in common?</a:t>
            </a:r>
            <a:endParaRPr lang="en-US" sz="4400" dirty="0"/>
          </a:p>
        </p:txBody>
      </p:sp>
      <p:sp>
        <p:nvSpPr>
          <p:cNvPr id="7" name="Rectangle 6"/>
          <p:cNvSpPr/>
          <p:nvPr/>
        </p:nvSpPr>
        <p:spPr>
          <a:xfrm>
            <a:off x="371231" y="4711844"/>
            <a:ext cx="40983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Hubble Telescope </a:t>
            </a:r>
            <a:r>
              <a:rPr lang="en-US" sz="2000" dirty="0" smtClean="0"/>
              <a:t>Photograph</a:t>
            </a:r>
          </a:p>
          <a:p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Carina Nebula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A nebula – concentration of dust and gas in outer space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This photo shows a star being born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6307" y="3419231"/>
            <a:ext cx="3470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The Starry Night</a:t>
            </a:r>
            <a:r>
              <a:rPr lang="en-US" dirty="0" smtClean="0"/>
              <a:t>, Vincent van Gogh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320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303</Words>
  <Application>Microsoft Macintosh PowerPoint</Application>
  <PresentationFormat>Custom</PresentationFormat>
  <Paragraphs>72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Pleasanton ISD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Powell</cp:lastModifiedBy>
  <cp:revision>17</cp:revision>
  <dcterms:created xsi:type="dcterms:W3CDTF">2015-09-04T15:10:35Z</dcterms:created>
  <dcterms:modified xsi:type="dcterms:W3CDTF">2017-03-25T15:59:15Z</dcterms:modified>
</cp:coreProperties>
</file>