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88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0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8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28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7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92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1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86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14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4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9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2D07A-3E0A-4433-8652-1536A0A2EB8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1E382-0D14-4DDB-BD5A-BBADAF306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12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043" y="0"/>
            <a:ext cx="2779494" cy="44830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010" y="0"/>
            <a:ext cx="3375758" cy="4483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075" y="3081002"/>
            <a:ext cx="3609884" cy="36610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1742" y="0"/>
            <a:ext cx="3517395" cy="29405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23493" y="4911546"/>
            <a:ext cx="54761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>
                <a:latin typeface="AR DELANEY" panose="02000000000000000000" pitchFamily="2" charset="0"/>
              </a:rPr>
              <a:t>Paul Klee</a:t>
            </a:r>
            <a:endParaRPr lang="en-US" sz="9600" dirty="0">
              <a:latin typeface="AR DELANE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67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89" y="2627290"/>
            <a:ext cx="958858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000" dirty="0" smtClean="0"/>
              <a:t>Fill your paper with shapes.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Color in the shapes with watercolor crayon.</a:t>
            </a:r>
          </a:p>
          <a:p>
            <a:pPr marL="342900" indent="-342900">
              <a:buAutoNum type="arabicPeriod"/>
            </a:pPr>
            <a:endParaRPr lang="en-US" sz="4000" dirty="0"/>
          </a:p>
          <a:p>
            <a:pPr marL="342900" indent="-342900">
              <a:buAutoNum type="arabicPeriod"/>
            </a:pPr>
            <a:endParaRPr lang="en-US" sz="4000" dirty="0" smtClean="0"/>
          </a:p>
          <a:p>
            <a:pPr marL="342900" indent="-342900">
              <a:buAutoNum type="arabicPeriod"/>
            </a:pPr>
            <a:r>
              <a:rPr lang="en-US" sz="4000" dirty="0" smtClean="0"/>
              <a:t>Paint over the shapes with a paintbrush.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Draw and color a sketchbook page.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376" y="0"/>
            <a:ext cx="2657912" cy="22220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64426" y="-364426"/>
            <a:ext cx="2222014" cy="29508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346681" y="-702495"/>
            <a:ext cx="2222014" cy="35838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2208" y="7218"/>
            <a:ext cx="2212190" cy="224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31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 DELANEY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10</cp:revision>
  <dcterms:created xsi:type="dcterms:W3CDTF">2016-02-02T16:18:55Z</dcterms:created>
  <dcterms:modified xsi:type="dcterms:W3CDTF">2016-02-29T15:50:06Z</dcterms:modified>
</cp:coreProperties>
</file>