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AA59-7BE6-436F-8223-B058A1FD1BEC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87F0-0B3A-446F-BC56-BA1F4E77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164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AA59-7BE6-436F-8223-B058A1FD1BEC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87F0-0B3A-446F-BC56-BA1F4E77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252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AA59-7BE6-436F-8223-B058A1FD1BEC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87F0-0B3A-446F-BC56-BA1F4E77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93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AA59-7BE6-436F-8223-B058A1FD1BEC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87F0-0B3A-446F-BC56-BA1F4E77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7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AA59-7BE6-436F-8223-B058A1FD1BEC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87F0-0B3A-446F-BC56-BA1F4E77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238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AA59-7BE6-436F-8223-B058A1FD1BEC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87F0-0B3A-446F-BC56-BA1F4E77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85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AA59-7BE6-436F-8223-B058A1FD1BEC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87F0-0B3A-446F-BC56-BA1F4E77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78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AA59-7BE6-436F-8223-B058A1FD1BEC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87F0-0B3A-446F-BC56-BA1F4E77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29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AA59-7BE6-436F-8223-B058A1FD1BEC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87F0-0B3A-446F-BC56-BA1F4E77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3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AA59-7BE6-436F-8223-B058A1FD1BEC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87F0-0B3A-446F-BC56-BA1F4E77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560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AA59-7BE6-436F-8223-B058A1FD1BEC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87F0-0B3A-446F-BC56-BA1F4E77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714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0AA59-7BE6-436F-8223-B058A1FD1BEC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B87F0-0B3A-446F-BC56-BA1F4E77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7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3046" y="0"/>
            <a:ext cx="102258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Printmaking: </a:t>
            </a:r>
          </a:p>
          <a:p>
            <a:pPr algn="ctr"/>
            <a:r>
              <a:rPr lang="en-US" sz="5400" dirty="0" smtClean="0"/>
              <a:t>stamping an image onto paper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7383" y="2394129"/>
            <a:ext cx="2280713" cy="26543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958" y="2544348"/>
            <a:ext cx="2692732" cy="2353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805" y="2525533"/>
            <a:ext cx="2882460" cy="25229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809" y="2394129"/>
            <a:ext cx="2089649" cy="243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17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2668" y="533400"/>
            <a:ext cx="5756856" cy="42473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algn="r"/>
            <a:r>
              <a:rPr lang="en-US" sz="3600" dirty="0" smtClean="0"/>
              <a:t>Your Name</a:t>
            </a:r>
          </a:p>
          <a:p>
            <a:pPr algn="r"/>
            <a:r>
              <a:rPr lang="en-US" sz="3600" dirty="0" smtClean="0"/>
              <a:t>Homeroom Teacher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567421" y="381805"/>
            <a:ext cx="65961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Sketchbook Project:</a:t>
            </a:r>
          </a:p>
          <a:p>
            <a:endParaRPr lang="en-US" sz="4000" dirty="0"/>
          </a:p>
          <a:p>
            <a:r>
              <a:rPr lang="en-US" sz="4000" dirty="0" smtClean="0"/>
              <a:t>Draw a crime scene where something was stolen. </a:t>
            </a:r>
          </a:p>
          <a:p>
            <a:endParaRPr lang="en-US" sz="4000" dirty="0"/>
          </a:p>
          <a:p>
            <a:r>
              <a:rPr lang="en-US" sz="4000" dirty="0" smtClean="0"/>
              <a:t>One of the clues is a handprint.</a:t>
            </a:r>
          </a:p>
        </p:txBody>
      </p:sp>
    </p:spTree>
    <p:extLst>
      <p:ext uri="{BB962C8B-B14F-4D97-AF65-F5344CB8AC3E}">
        <p14:creationId xmlns:p14="http://schemas.microsoft.com/office/powerpoint/2010/main" val="89720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1071" y="515155"/>
            <a:ext cx="90667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Sketchbook Project:</a:t>
            </a:r>
          </a:p>
          <a:p>
            <a:endParaRPr lang="en-US" sz="4800" dirty="0"/>
          </a:p>
          <a:p>
            <a:r>
              <a:rPr lang="en-US" sz="4800" dirty="0" smtClean="0"/>
              <a:t>Draw a crime scene where something was stolen. </a:t>
            </a:r>
          </a:p>
          <a:p>
            <a:endParaRPr lang="en-US" sz="4800" dirty="0"/>
          </a:p>
          <a:p>
            <a:r>
              <a:rPr lang="en-US" sz="4800" dirty="0" smtClean="0"/>
              <a:t>One of the clues is a handprint.</a:t>
            </a:r>
          </a:p>
        </p:txBody>
      </p:sp>
    </p:spTree>
    <p:extLst>
      <p:ext uri="{BB962C8B-B14F-4D97-AF65-F5344CB8AC3E}">
        <p14:creationId xmlns:p14="http://schemas.microsoft.com/office/powerpoint/2010/main" val="321857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</TotalTime>
  <Words>51</Words>
  <Application>Microsoft Office PowerPoint</Application>
  <PresentationFormat>Widescreen</PresentationFormat>
  <Paragraphs>25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Pleasanton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 J. Powell</dc:creator>
  <cp:lastModifiedBy>Krista J. Powell</cp:lastModifiedBy>
  <cp:revision>37</cp:revision>
  <dcterms:created xsi:type="dcterms:W3CDTF">2016-02-01T14:30:38Z</dcterms:created>
  <dcterms:modified xsi:type="dcterms:W3CDTF">2017-02-13T13:53:30Z</dcterms:modified>
</cp:coreProperties>
</file>