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0BDC-62AB-4304-8742-5FC92D06DD37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6E09F-8EFE-4ED1-880B-59A5899A1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52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0BDC-62AB-4304-8742-5FC92D06DD37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6E09F-8EFE-4ED1-880B-59A5899A1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78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0BDC-62AB-4304-8742-5FC92D06DD37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6E09F-8EFE-4ED1-880B-59A5899A1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3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0BDC-62AB-4304-8742-5FC92D06DD37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6E09F-8EFE-4ED1-880B-59A5899A1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071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0BDC-62AB-4304-8742-5FC92D06DD37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6E09F-8EFE-4ED1-880B-59A5899A1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01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0BDC-62AB-4304-8742-5FC92D06DD37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6E09F-8EFE-4ED1-880B-59A5899A1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21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0BDC-62AB-4304-8742-5FC92D06DD37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6E09F-8EFE-4ED1-880B-59A5899A1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42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0BDC-62AB-4304-8742-5FC92D06DD37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6E09F-8EFE-4ED1-880B-59A5899A1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6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0BDC-62AB-4304-8742-5FC92D06DD37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6E09F-8EFE-4ED1-880B-59A5899A1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51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0BDC-62AB-4304-8742-5FC92D06DD37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6E09F-8EFE-4ED1-880B-59A5899A1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06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80BDC-62AB-4304-8742-5FC92D06DD37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6E09F-8EFE-4ED1-880B-59A5899A1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7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80BDC-62AB-4304-8742-5FC92D06DD37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6E09F-8EFE-4ED1-880B-59A5899A1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869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2276"/>
            <a:ext cx="5810250" cy="57054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13281" y="1700011"/>
            <a:ext cx="638174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Teacher 1: </a:t>
            </a:r>
            <a:r>
              <a:rPr lang="en-US" sz="2400" dirty="0" smtClean="0">
                <a:solidFill>
                  <a:srgbClr val="FF0000"/>
                </a:solidFill>
              </a:rPr>
              <a:t>Red-Violet, Red, Red-Orange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C000"/>
                </a:solidFill>
              </a:rPr>
              <a:t>Teacher 2: </a:t>
            </a:r>
            <a:r>
              <a:rPr lang="en-US" sz="2400" dirty="0" smtClean="0">
                <a:solidFill>
                  <a:srgbClr val="FFC000"/>
                </a:solidFill>
              </a:rPr>
              <a:t>Red-Orange, Orange, Yellow-Orange</a:t>
            </a:r>
          </a:p>
          <a:p>
            <a:endParaRPr lang="en-US" sz="2400" dirty="0" smtClean="0">
              <a:solidFill>
                <a:srgbClr val="FFC0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Teacher 3: </a:t>
            </a:r>
            <a:r>
              <a:rPr lang="en-US" sz="2400" dirty="0" smtClean="0">
                <a:solidFill>
                  <a:srgbClr val="FFFF00"/>
                </a:solidFill>
              </a:rPr>
              <a:t>Yellow-Orange, Yellow, Yellow-Green</a:t>
            </a:r>
          </a:p>
          <a:p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00B050"/>
                </a:solidFill>
              </a:rPr>
              <a:t>Teacher 4: </a:t>
            </a:r>
            <a:r>
              <a:rPr lang="en-US" sz="2400" dirty="0" smtClean="0">
                <a:solidFill>
                  <a:srgbClr val="00B050"/>
                </a:solidFill>
              </a:rPr>
              <a:t>Yellow-Green, Green, Blue-Green</a:t>
            </a:r>
          </a:p>
          <a:p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</a:rPr>
              <a:t>Teacher 5: </a:t>
            </a:r>
            <a:r>
              <a:rPr lang="en-US" sz="2400" dirty="0" smtClean="0">
                <a:solidFill>
                  <a:srgbClr val="0070C0"/>
                </a:solidFill>
              </a:rPr>
              <a:t>Blue-Green, Blue, Blue-Violet</a:t>
            </a:r>
          </a:p>
          <a:p>
            <a:endParaRPr lang="en-US" sz="2400" dirty="0" smtClean="0">
              <a:solidFill>
                <a:srgbClr val="0070C0"/>
              </a:solidFill>
            </a:endParaRPr>
          </a:p>
          <a:p>
            <a:r>
              <a:rPr lang="en-US" sz="2400" dirty="0" smtClean="0">
                <a:solidFill>
                  <a:srgbClr val="7030A0"/>
                </a:solidFill>
              </a:rPr>
              <a:t>Teacher 6: </a:t>
            </a:r>
            <a:r>
              <a:rPr lang="en-US" sz="2400" dirty="0" smtClean="0">
                <a:solidFill>
                  <a:srgbClr val="7030A0"/>
                </a:solidFill>
              </a:rPr>
              <a:t>Blue-Violet, Violet, Red-Violet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13281" y="283334"/>
            <a:ext cx="64743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Color Theory: </a:t>
            </a:r>
            <a:r>
              <a:rPr lang="en-US" sz="2800" dirty="0" smtClean="0"/>
              <a:t>Analogous Colors </a:t>
            </a:r>
          </a:p>
          <a:p>
            <a:r>
              <a:rPr lang="en-US" sz="2800" dirty="0" smtClean="0"/>
              <a:t>(Colors that are next to each other)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39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2276"/>
            <a:ext cx="5810250" cy="57054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13281" y="1700011"/>
            <a:ext cx="638174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Teacher 1: </a:t>
            </a:r>
            <a:r>
              <a:rPr lang="en-US" sz="2400" dirty="0" smtClean="0">
                <a:solidFill>
                  <a:srgbClr val="FF0000"/>
                </a:solidFill>
              </a:rPr>
              <a:t>Red, </a:t>
            </a:r>
            <a:r>
              <a:rPr lang="en-US" sz="2400" dirty="0" smtClean="0">
                <a:solidFill>
                  <a:srgbClr val="00B050"/>
                </a:solidFill>
              </a:rPr>
              <a:t>Green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C000"/>
                </a:solidFill>
              </a:rPr>
              <a:t>Teacher 2: </a:t>
            </a:r>
            <a:r>
              <a:rPr lang="en-US" sz="2400" dirty="0" smtClean="0">
                <a:solidFill>
                  <a:srgbClr val="FFC000"/>
                </a:solidFill>
              </a:rPr>
              <a:t>Orange, </a:t>
            </a:r>
            <a:r>
              <a:rPr lang="en-US" sz="2400" dirty="0" smtClean="0">
                <a:solidFill>
                  <a:srgbClr val="00B0F0"/>
                </a:solidFill>
              </a:rPr>
              <a:t>Blue</a:t>
            </a:r>
          </a:p>
          <a:p>
            <a:endParaRPr lang="en-US" sz="2400" dirty="0" smtClean="0">
              <a:solidFill>
                <a:srgbClr val="FFC0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Teacher 3: </a:t>
            </a:r>
            <a:r>
              <a:rPr lang="en-US" sz="2400" dirty="0" smtClean="0">
                <a:solidFill>
                  <a:srgbClr val="FFFF00"/>
                </a:solidFill>
              </a:rPr>
              <a:t>Yellow, </a:t>
            </a:r>
            <a:r>
              <a:rPr lang="en-US" sz="2400" dirty="0" smtClean="0">
                <a:solidFill>
                  <a:srgbClr val="7030A0"/>
                </a:solidFill>
              </a:rPr>
              <a:t>Violet</a:t>
            </a:r>
          </a:p>
          <a:p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00B050"/>
                </a:solidFill>
              </a:rPr>
              <a:t>Teacher 4: </a:t>
            </a:r>
            <a:r>
              <a:rPr lang="en-US" sz="2400" dirty="0" smtClean="0">
                <a:solidFill>
                  <a:srgbClr val="00B050"/>
                </a:solidFill>
              </a:rPr>
              <a:t>Green,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</a:p>
          <a:p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</a:rPr>
              <a:t>Teacher 5: </a:t>
            </a:r>
            <a:r>
              <a:rPr lang="en-US" sz="2400" dirty="0" smtClean="0">
                <a:solidFill>
                  <a:srgbClr val="0070C0"/>
                </a:solidFill>
              </a:rPr>
              <a:t>Blue, </a:t>
            </a:r>
            <a:r>
              <a:rPr lang="en-US" sz="2400" dirty="0" smtClean="0">
                <a:solidFill>
                  <a:srgbClr val="FFC000"/>
                </a:solidFill>
              </a:rPr>
              <a:t>Orange</a:t>
            </a:r>
          </a:p>
          <a:p>
            <a:endParaRPr lang="en-US" sz="2400" dirty="0" smtClean="0">
              <a:solidFill>
                <a:srgbClr val="0070C0"/>
              </a:solidFill>
            </a:endParaRPr>
          </a:p>
          <a:p>
            <a:r>
              <a:rPr lang="en-US" sz="2400" smtClean="0">
                <a:solidFill>
                  <a:srgbClr val="7030A0"/>
                </a:solidFill>
              </a:rPr>
              <a:t>Teacher 6: </a:t>
            </a:r>
            <a:r>
              <a:rPr lang="en-US" sz="2400" dirty="0" smtClean="0">
                <a:solidFill>
                  <a:srgbClr val="7030A0"/>
                </a:solidFill>
              </a:rPr>
              <a:t>Violet, </a:t>
            </a:r>
            <a:r>
              <a:rPr lang="en-US" sz="2400" dirty="0" smtClean="0">
                <a:solidFill>
                  <a:srgbClr val="FFFF00"/>
                </a:solidFill>
              </a:rPr>
              <a:t>Yellow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13281" y="283334"/>
            <a:ext cx="64743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Color Theory: </a:t>
            </a:r>
            <a:r>
              <a:rPr lang="en-US" sz="2800" dirty="0" smtClean="0"/>
              <a:t>Complementary Colors </a:t>
            </a:r>
          </a:p>
          <a:p>
            <a:r>
              <a:rPr lang="en-US" sz="2800" dirty="0" smtClean="0"/>
              <a:t>(Colors that are across from each other)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0840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112</Words>
  <Application>Microsoft Office PowerPoint</Application>
  <PresentationFormat>Widescreen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Aharoni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Pleasanton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 J. Powell</dc:creator>
  <cp:lastModifiedBy>Krista J. Powell</cp:lastModifiedBy>
  <cp:revision>12</cp:revision>
  <dcterms:created xsi:type="dcterms:W3CDTF">2015-11-17T22:06:40Z</dcterms:created>
  <dcterms:modified xsi:type="dcterms:W3CDTF">2016-02-12T15:40:51Z</dcterms:modified>
</cp:coreProperties>
</file>